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2" r:id="rId1"/>
  </p:sldMasterIdLst>
  <p:notesMasterIdLst>
    <p:notesMasterId r:id="rId12"/>
  </p:notesMasterIdLst>
  <p:sldIdLst>
    <p:sldId id="256" r:id="rId2"/>
    <p:sldId id="257" r:id="rId3"/>
    <p:sldId id="262" r:id="rId4"/>
    <p:sldId id="265" r:id="rId5"/>
    <p:sldId id="264" r:id="rId6"/>
    <p:sldId id="258" r:id="rId7"/>
    <p:sldId id="260" r:id="rId8"/>
    <p:sldId id="261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09" autoAdjust="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0672D-C676-4030-B550-BCA0304D7377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8367E-B67A-40AC-97B2-BC1C004CF6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501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8367E-B67A-40AC-97B2-BC1C004CF6BC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061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Cijena (ne samo fizički kartica, nego i CMS softvera)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Čitači nisu dio svake tipkovnice i prijenosnog računala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Strah od PKI-a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Nedostatak znanja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Loš </a:t>
            </a:r>
            <a:r>
              <a:rPr lang="hr-HR" dirty="0" err="1"/>
              <a:t>smartcard</a:t>
            </a:r>
            <a:r>
              <a:rPr lang="hr-HR" dirty="0"/>
              <a:t> softver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8367E-B67A-40AC-97B2-BC1C004CF6BC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291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3128E93-9402-4CE6-9004-6E9A61D9D9C9}" type="datetimeFigureOut">
              <a:rPr lang="hr-HR" smtClean="0"/>
              <a:t>14.12.2017.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0A1A817-C74D-4DB1-8334-F02FE35518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4194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8E93-9402-4CE6-9004-6E9A61D9D9C9}" type="datetimeFigureOut">
              <a:rPr lang="hr-HR" smtClean="0"/>
              <a:t>14.12.2017.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A817-C74D-4DB1-8334-F02FE35518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245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8E93-9402-4CE6-9004-6E9A61D9D9C9}" type="datetimeFigureOut">
              <a:rPr lang="hr-HR" smtClean="0"/>
              <a:t>14.12.2017.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A817-C74D-4DB1-8334-F02FE35518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911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8E93-9402-4CE6-9004-6E9A61D9D9C9}" type="datetimeFigureOut">
              <a:rPr lang="hr-HR" smtClean="0"/>
              <a:t>14.12.2017.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A817-C74D-4DB1-8334-F02FE35518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428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8E93-9402-4CE6-9004-6E9A61D9D9C9}" type="datetimeFigureOut">
              <a:rPr lang="hr-HR" smtClean="0"/>
              <a:t>14.12.2017.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A817-C74D-4DB1-8334-F02FE35518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469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8E93-9402-4CE6-9004-6E9A61D9D9C9}" type="datetimeFigureOut">
              <a:rPr lang="hr-HR" smtClean="0"/>
              <a:t>14.12.2017.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A817-C74D-4DB1-8334-F02FE35518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293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8E93-9402-4CE6-9004-6E9A61D9D9C9}" type="datetimeFigureOut">
              <a:rPr lang="hr-HR" smtClean="0"/>
              <a:t>14.12.2017.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A817-C74D-4DB1-8334-F02FE35518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864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8E93-9402-4CE6-9004-6E9A61D9D9C9}" type="datetimeFigureOut">
              <a:rPr lang="hr-HR" smtClean="0"/>
              <a:t>14.12.2017.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A817-C74D-4DB1-8334-F02FE35518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545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8E93-9402-4CE6-9004-6E9A61D9D9C9}" type="datetimeFigureOut">
              <a:rPr lang="hr-HR" smtClean="0"/>
              <a:t>14.12.2017.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A817-C74D-4DB1-8334-F02FE35518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94946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8E93-9402-4CE6-9004-6E9A61D9D9C9}" type="datetimeFigureOut">
              <a:rPr lang="hr-HR" smtClean="0"/>
              <a:t>14.12.2017.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0A1A817-C74D-4DB1-8334-F02FE35518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9348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3128E93-9402-4CE6-9004-6E9A61D9D9C9}" type="datetimeFigureOut">
              <a:rPr lang="hr-HR" smtClean="0"/>
              <a:t>14.12.2017.</a:t>
            </a:fld>
            <a:endParaRPr lang="hr-H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0A1A817-C74D-4DB1-8334-F02FE35518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5204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3128E93-9402-4CE6-9004-6E9A61D9D9C9}" type="datetimeFigureOut">
              <a:rPr lang="hr-HR" smtClean="0"/>
              <a:t>14.12.2017.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0A1A817-C74D-4DB1-8334-F02FE35518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179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ibra@promdm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19354-203A-49D9-9C85-241D7C3348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4400" b="1" dirty="0" err="1"/>
              <a:t>Secure</a:t>
            </a:r>
            <a:r>
              <a:rPr lang="hr-HR" sz="4400" b="1" dirty="0"/>
              <a:t> &amp; </a:t>
            </a:r>
            <a:r>
              <a:rPr lang="hr-HR" sz="4400" b="1" dirty="0" err="1"/>
              <a:t>Tech</a:t>
            </a:r>
            <a:r>
              <a:rPr lang="hr-HR" sz="4400" b="1" dirty="0"/>
              <a:t> konferencija</a:t>
            </a:r>
            <a:br>
              <a:rPr lang="hr-HR" sz="4400" b="1" dirty="0"/>
            </a:br>
            <a:br>
              <a:rPr lang="hr-HR" dirty="0"/>
            </a:br>
            <a:r>
              <a:rPr lang="hr-HR" dirty="0"/>
              <a:t>Budućnost </a:t>
            </a:r>
            <a:r>
              <a:rPr lang="hr-HR" dirty="0" err="1"/>
              <a:t>autentifikacije</a:t>
            </a:r>
            <a:r>
              <a:rPr lang="hr-HR" dirty="0"/>
              <a:t> i autorizacije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6FEE25-3B5A-4B87-A543-4C7FAF379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016" y="458677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hr-HR" dirty="0"/>
              <a:t>Ratko Štibrić</a:t>
            </a:r>
          </a:p>
          <a:p>
            <a:r>
              <a:rPr lang="hr-HR" dirty="0">
                <a:hlinkClick r:id="rId2"/>
              </a:rPr>
              <a:t>stibra@promdm.com</a:t>
            </a:r>
            <a:endParaRPr lang="hr-HR" dirty="0"/>
          </a:p>
          <a:p>
            <a:r>
              <a:rPr lang="hr-HR" dirty="0" err="1"/>
              <a:t>ProMDM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6371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E16EA-AE2F-4919-BAB1-956B1A7BE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9170D-043A-4A4B-8C24-C6AE6A15F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451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EC7AC-5EB6-4E58-9107-8A1C1A12F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Povijest - lozinke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D978D-C369-44DC-8888-5D25D33D2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27310"/>
            <a:ext cx="10753725" cy="3766185"/>
          </a:xfrm>
        </p:spPr>
        <p:txBody>
          <a:bodyPr/>
          <a:lstStyle/>
          <a:p>
            <a:r>
              <a:rPr lang="hr-HR" dirty="0"/>
              <a:t>Koliko lozinki pamtite?</a:t>
            </a:r>
          </a:p>
          <a:p>
            <a:r>
              <a:rPr lang="hr-HR" dirty="0"/>
              <a:t>Lagano se ukradu ili pogode (i čak razbiju)</a:t>
            </a:r>
          </a:p>
          <a:p>
            <a:r>
              <a:rPr lang="hr-HR" dirty="0"/>
              <a:t>Loše implementacije sustava</a:t>
            </a:r>
          </a:p>
          <a:p>
            <a:r>
              <a:rPr lang="hr-HR" dirty="0"/>
              <a:t>Korištenje istih lozinki na različitim sustavima</a:t>
            </a:r>
          </a:p>
          <a:p>
            <a:r>
              <a:rPr lang="hr-HR" dirty="0"/>
              <a:t>Politike jakih lozinki nisu dovoljne</a:t>
            </a:r>
          </a:p>
        </p:txBody>
      </p:sp>
    </p:spTree>
    <p:extLst>
      <p:ext uri="{BB962C8B-B14F-4D97-AF65-F5344CB8AC3E}">
        <p14:creationId xmlns:p14="http://schemas.microsoft.com/office/powerpoint/2010/main" val="142579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2AD47-FB84-412F-BABE-F711C1569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Eksternalizacija </a:t>
            </a:r>
            <a:r>
              <a:rPr lang="hr-HR" dirty="0" err="1"/>
              <a:t>autentikacije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1408D-8FEF-4D49-93BF-9B0452317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Izbaciti </a:t>
            </a:r>
            <a:r>
              <a:rPr lang="hr-HR" dirty="0" err="1"/>
              <a:t>autentikaciju</a:t>
            </a:r>
            <a:r>
              <a:rPr lang="hr-HR" dirty="0"/>
              <a:t> iz aplikacija</a:t>
            </a:r>
          </a:p>
          <a:p>
            <a:r>
              <a:rPr lang="hr-HR" dirty="0"/>
              <a:t>Aplikacijama ostaviti samo autorizaciju (čak i taj dio može van)</a:t>
            </a:r>
          </a:p>
          <a:p>
            <a:r>
              <a:rPr lang="hr-HR" dirty="0" err="1"/>
              <a:t>Security</a:t>
            </a:r>
            <a:r>
              <a:rPr lang="hr-HR" dirty="0"/>
              <a:t> </a:t>
            </a:r>
            <a:r>
              <a:rPr lang="hr-HR" dirty="0" err="1"/>
              <a:t>Token</a:t>
            </a:r>
            <a:r>
              <a:rPr lang="hr-HR" dirty="0"/>
              <a:t> Servisi</a:t>
            </a:r>
          </a:p>
          <a:p>
            <a:r>
              <a:rPr lang="hr-HR" dirty="0" err="1"/>
              <a:t>Claims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</a:t>
            </a:r>
            <a:r>
              <a:rPr lang="hr-HR" dirty="0" err="1"/>
              <a:t>authentication</a:t>
            </a:r>
            <a:endParaRPr lang="hr-HR" dirty="0"/>
          </a:p>
          <a:p>
            <a:r>
              <a:rPr lang="hr-HR" dirty="0"/>
              <a:t>Bogatstvo protokola (SAML, WS-</a:t>
            </a:r>
            <a:r>
              <a:rPr lang="hr-HR" dirty="0" err="1"/>
              <a:t>Federation</a:t>
            </a:r>
            <a:r>
              <a:rPr lang="hr-HR" dirty="0"/>
              <a:t>, OAuth2, </a:t>
            </a:r>
            <a:r>
              <a:rPr lang="hr-HR" dirty="0" err="1"/>
              <a:t>OpenID</a:t>
            </a:r>
            <a:r>
              <a:rPr lang="hr-HR" dirty="0"/>
              <a:t> </a:t>
            </a:r>
            <a:r>
              <a:rPr lang="hr-HR" dirty="0" err="1"/>
              <a:t>Connect</a:t>
            </a:r>
            <a:r>
              <a:rPr lang="hr-HR" dirty="0"/>
              <a:t>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332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26725-8EF9-4E65-972B-BF6476D59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AFE59-75DA-40B2-9BC4-6BB9F47F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78D818-B20C-473E-A4D4-05838CA01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2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E69DF-A977-4956-B3E9-6B5CF8F8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umjesto lozinke?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C349D-6CF6-46BF-AD17-9D8BE8459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PKI</a:t>
            </a:r>
          </a:p>
          <a:p>
            <a:pPr marL="0" indent="0">
              <a:buNone/>
            </a:pPr>
            <a:r>
              <a:rPr lang="hr-HR" dirty="0"/>
              <a:t>Par ključeva i certifikat</a:t>
            </a:r>
          </a:p>
          <a:p>
            <a:pPr marL="0" indent="0">
              <a:buNone/>
            </a:pPr>
            <a:r>
              <a:rPr lang="hr-HR" dirty="0"/>
              <a:t>Zaštita privatnog ključa</a:t>
            </a:r>
          </a:p>
          <a:p>
            <a:pPr marL="0" indent="0">
              <a:buNone/>
            </a:pPr>
            <a:r>
              <a:rPr lang="hr-HR" dirty="0"/>
              <a:t>Biometrija za zaštitu privatnog ključa?</a:t>
            </a:r>
          </a:p>
          <a:p>
            <a:pPr marL="0" indent="0">
              <a:buNone/>
            </a:pPr>
            <a:r>
              <a:rPr lang="hr-HR" dirty="0"/>
              <a:t>PIN</a:t>
            </a:r>
          </a:p>
        </p:txBody>
      </p:sp>
    </p:spTree>
    <p:extLst>
      <p:ext uri="{BB962C8B-B14F-4D97-AF65-F5344CB8AC3E}">
        <p14:creationId xmlns:p14="http://schemas.microsoft.com/office/powerpoint/2010/main" val="196349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79B4E-2068-4D44-88C5-AF0D0BEB5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956438" cy="1658198"/>
          </a:xfrm>
        </p:spPr>
        <p:txBody>
          <a:bodyPr/>
          <a:lstStyle/>
          <a:p>
            <a:r>
              <a:rPr lang="hr-HR" dirty="0"/>
              <a:t>SSL (TLS) </a:t>
            </a:r>
            <a:r>
              <a:rPr lang="hr-HR" dirty="0" err="1"/>
              <a:t>Client</a:t>
            </a:r>
            <a:r>
              <a:rPr lang="hr-HR" dirty="0"/>
              <a:t> </a:t>
            </a:r>
            <a:r>
              <a:rPr lang="hr-HR" dirty="0" err="1"/>
              <a:t>Certificate</a:t>
            </a:r>
            <a:r>
              <a:rPr lang="hr-HR" dirty="0"/>
              <a:t> </a:t>
            </a:r>
            <a:r>
              <a:rPr lang="hr-HR" dirty="0" err="1"/>
              <a:t>Authentication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FA5D-10FF-4E11-8632-8D19B9670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Osnova PKI naravno</a:t>
            </a:r>
          </a:p>
          <a:p>
            <a:r>
              <a:rPr lang="hr-HR" dirty="0"/>
              <a:t>Kako sigurno generirati par ključeva na uređaju?</a:t>
            </a:r>
          </a:p>
          <a:p>
            <a:r>
              <a:rPr lang="hr-HR" dirty="0"/>
              <a:t>Konfiguracija web servera</a:t>
            </a:r>
          </a:p>
          <a:p>
            <a:r>
              <a:rPr lang="hr-HR" dirty="0"/>
              <a:t>Konfiguracija reverse </a:t>
            </a:r>
            <a:r>
              <a:rPr lang="hr-HR" dirty="0" err="1"/>
              <a:t>proxy</a:t>
            </a:r>
            <a:r>
              <a:rPr lang="hr-HR" dirty="0"/>
              <a:t> servera</a:t>
            </a:r>
          </a:p>
          <a:p>
            <a:pPr lvl="1"/>
            <a:r>
              <a:rPr lang="hr-HR" dirty="0" err="1"/>
              <a:t>Kerberos</a:t>
            </a:r>
            <a:r>
              <a:rPr lang="hr-HR" dirty="0"/>
              <a:t> </a:t>
            </a:r>
            <a:r>
              <a:rPr lang="hr-HR" dirty="0" err="1"/>
              <a:t>Constrained</a:t>
            </a:r>
            <a:r>
              <a:rPr lang="hr-HR" dirty="0"/>
              <a:t> </a:t>
            </a:r>
            <a:r>
              <a:rPr lang="hr-HR" dirty="0" err="1"/>
              <a:t>Delegation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109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427B7-ECE0-4D64-8F95-7BC79EAEA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Windows </a:t>
            </a:r>
            <a:r>
              <a:rPr lang="hr-HR" dirty="0" err="1"/>
              <a:t>Smartcard</a:t>
            </a:r>
            <a:r>
              <a:rPr lang="hr-HR" dirty="0"/>
              <a:t> </a:t>
            </a:r>
            <a:r>
              <a:rPr lang="hr-HR" dirty="0" err="1"/>
              <a:t>logon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7500E-B27B-498A-B4CC-DD16F7754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3766185"/>
          </a:xfrm>
        </p:spPr>
        <p:txBody>
          <a:bodyPr/>
          <a:lstStyle/>
          <a:p>
            <a:r>
              <a:rPr lang="hr-HR" dirty="0" err="1"/>
              <a:t>Kerberos</a:t>
            </a:r>
            <a:r>
              <a:rPr lang="hr-HR" dirty="0"/>
              <a:t> (PKINIT)</a:t>
            </a:r>
          </a:p>
          <a:p>
            <a:r>
              <a:rPr lang="hr-HR" dirty="0"/>
              <a:t>Pametne kartice</a:t>
            </a:r>
          </a:p>
          <a:p>
            <a:r>
              <a:rPr lang="hr-HR" dirty="0"/>
              <a:t>Virtualne pametne kartice (Windows 10)</a:t>
            </a:r>
          </a:p>
          <a:p>
            <a:r>
              <a:rPr lang="hr-HR" dirty="0"/>
              <a:t>Problemi?</a:t>
            </a:r>
          </a:p>
        </p:txBody>
      </p:sp>
    </p:spTree>
    <p:extLst>
      <p:ext uri="{BB962C8B-B14F-4D97-AF65-F5344CB8AC3E}">
        <p14:creationId xmlns:p14="http://schemas.microsoft.com/office/powerpoint/2010/main" val="223847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5837-826C-40AF-B7CF-16325F70A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Windows </a:t>
            </a:r>
            <a:r>
              <a:rPr lang="hr-HR" dirty="0" err="1"/>
              <a:t>Hello</a:t>
            </a:r>
            <a:r>
              <a:rPr lang="hr-HR" dirty="0"/>
              <a:t> (for Business)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CD182-FE0F-4FC2-BAA6-709C84910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Osnova je opet PKI - par ključeva i certifikat</a:t>
            </a:r>
          </a:p>
          <a:p>
            <a:r>
              <a:rPr lang="hr-HR" dirty="0"/>
              <a:t>Web </a:t>
            </a:r>
            <a:r>
              <a:rPr lang="hr-HR" dirty="0" err="1"/>
              <a:t>Authn</a:t>
            </a:r>
            <a:r>
              <a:rPr lang="hr-HR" dirty="0"/>
              <a:t> (FIDO 2.0) standard</a:t>
            </a:r>
          </a:p>
          <a:p>
            <a:r>
              <a:rPr lang="hr-HR" dirty="0"/>
              <a:t>Prijava  na Windows 10 računalo</a:t>
            </a:r>
          </a:p>
          <a:p>
            <a:r>
              <a:rPr lang="hr-HR" dirty="0"/>
              <a:t>Face, iris, </a:t>
            </a:r>
            <a:r>
              <a:rPr lang="hr-HR" dirty="0" err="1"/>
              <a:t>fingerprint</a:t>
            </a:r>
            <a:r>
              <a:rPr lang="hr-HR" dirty="0"/>
              <a:t> ili PIN</a:t>
            </a:r>
          </a:p>
          <a:p>
            <a:r>
              <a:rPr lang="hr-HR" dirty="0"/>
              <a:t>Jednostavna integracija u web i moderne aplikacije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615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91336-328C-4D78-BA28-1482F5D54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D7BDA-D1D0-47F4-B713-0436B2EB7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861806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1376</TotalTime>
  <Words>217</Words>
  <Application>Microsoft Office PowerPoint</Application>
  <PresentationFormat>Widescreen</PresentationFormat>
  <Paragraphs>48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Metropolitan</vt:lpstr>
      <vt:lpstr>Secure &amp; Tech konferencija  Budućnost autentifikacije i autorizacije</vt:lpstr>
      <vt:lpstr>Povijest - lozinke</vt:lpstr>
      <vt:lpstr>Eksternalizacija autentikacije</vt:lpstr>
      <vt:lpstr>PowerPoint Presentation</vt:lpstr>
      <vt:lpstr>Što umjesto lozinke?</vt:lpstr>
      <vt:lpstr>SSL (TLS) Client Certificate Authentication</vt:lpstr>
      <vt:lpstr>Windows Smartcard logon</vt:lpstr>
      <vt:lpstr>Windows Hello (for Business)</vt:lpstr>
      <vt:lpstr>DEMO</vt:lpstr>
      <vt:lpstr>Pitanja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&amp; Tech konferencija  Budućnost autentifikacije i autorizacije</dc:title>
  <dc:creator>Ratko Stibric</dc:creator>
  <cp:lastModifiedBy>Ratko Stibric</cp:lastModifiedBy>
  <cp:revision>13</cp:revision>
  <dcterms:created xsi:type="dcterms:W3CDTF">2017-12-14T07:55:40Z</dcterms:created>
  <dcterms:modified xsi:type="dcterms:W3CDTF">2017-12-15T06:54:37Z</dcterms:modified>
</cp:coreProperties>
</file>