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65" r:id="rId15"/>
    <p:sldId id="272" r:id="rId16"/>
    <p:sldId id="266" r:id="rId17"/>
    <p:sldId id="267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F61B3-132C-469E-BA49-408B3630D12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A3983-1C62-477A-8C99-2423C1547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93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80E7-C8C1-458E-A6A4-F50F56F8D23A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HGK Secure &amp; Tech konferencija | Zagreb, 15.12.2017   Predavač: Slađan Ilić, CEO, Control Engineering d.o.o.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4B30-2A17-4D66-BC48-EB164477F6E2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HGK Secure &amp; Tech konferencija | Zagreb, 15.12.2017   Predavač: Slađan Ilić, CEO, Control Engineering d.o.o.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47B2-C2D5-4C8C-89D1-539B42882B06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HGK Secure &amp; Tech konferencija | Zagreb, 15.12.2017   Predavač: Slađan Ilić, CEO, Control Engineering d.o.o.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9319-93B5-4915-A601-0FD1C50B494E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HGK Secure &amp; Tech konferencija | Zagreb, 15.12.2017   Predavač: Slađan Ilić, CEO, Control Engineering d.o.o.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0AD3-4E05-489A-8DF7-8D3E597DDD35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HGK Secure &amp; Tech konferencija | Zagreb, 15.12.2017   Predavač: Slađan Ilić, CEO, Control Engineering d.o.o.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5F3D-5A2F-424F-90A2-BBBCC7A0A8A2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HGK Secure &amp; Tech konferencija | Zagreb, 15.12.2017   Predavač: Slađan Ilić, CEO, Control Engineering d.o.o.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B60D-8133-4294-B65B-BE2EFEB1A661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HGK Secure &amp; Tech konferencija | Zagreb, 15.12.2017   Predavač: Slađan Ilić, CEO, Control Engineering d.o.o.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6BFC-9848-4153-B298-55A8DE3ED81F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HGK Secure &amp; Tech konferencija | Zagreb, 15.12.2017   Predavač: Slađan Ilić, CEO, Control Engineering d.o.o.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50CD-3BA5-4B45-B723-2358EC36398B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HGK Secure &amp; Tech konferencija | Zagreb, 15.12.2017   Predavač: Slađan Ilić, CEO, Control Engineering d.o.o.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5021-C540-4DDB-A57A-7ABB6C17A846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HGK Secure &amp; Tech konferencija | Zagreb, 15.12.2017   Predavač: Slađan Ilić, CEO, Control Engineering d.o.o.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75818-130B-4E7D-86E3-532E9576CFE0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HGK Secure &amp; Tech konferencija | Zagreb, 15.12.2017   Predavač: Slađan Ilić, CEO, Control Engineering d.o.o.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7C95-51E4-432E-89C0-5388C3126B81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HGK Secure &amp; Tech konferencija | Zagreb, 15.12.2017   Predavač: Slađan Ilić, CEO, Control Engineering d.o.o.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A7FD4-533E-482E-9DE0-6B26DAC139C5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HGK Secure &amp; Tech konferencija | Zagreb, 15.12.2017   Predavač: Slađan Ilić, CEO, Control Engineering d.o.o.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AEC0-E27A-400F-8E81-0E54D8F788AD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HGK Secure &amp; Tech konferencija | Zagreb, 15.12.2017   Predavač: Slađan Ilić, CEO, Control Engineering d.o.o.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9065-6E4A-4CED-B2D5-B9DC846FFD23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HGK Secure &amp; Tech konferencija | Zagreb, 15.12.2017   Predavač: Slađan Ilić, CEO, Control Engineering d.o.o.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9ABD-7A2F-4A5A-B815-4E942B6FB81B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HGK Secure &amp; Tech konferencija | Zagreb, 15.12.2017   Predavač: Slađan Ilić, CEO, Control Engineering d.o.o.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A77FFE9-48F7-4FB2-A259-15F6159D5F04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r>
              <a:rPr lang="en-US" smtClean="0"/>
              <a:t>HGK Secure &amp; Tech konferencija | Zagreb, 15.12.2017   Predavač: Slađan Ilić, CEO, Control Engineering d.o.o.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9BD9694-1DBA-4492-8A76-4CE69F52DEBE}" type="datetime1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HGK Secure &amp; Tech konferencija | Zagreb, 15.12.2017   Predavač: Slađan Ilić, CEO, Control Engineering d.o.o.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364827"/>
            <a:ext cx="8676222" cy="1445173"/>
          </a:xfrm>
        </p:spPr>
        <p:txBody>
          <a:bodyPr>
            <a:noAutofit/>
          </a:bodyPr>
          <a:lstStyle/>
          <a:p>
            <a:r>
              <a:rPr lang="en-US" sz="96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VPN </a:t>
            </a:r>
            <a:r>
              <a:rPr lang="en-US" sz="9600" b="1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serveri </a:t>
            </a:r>
            <a:endParaRPr lang="en-US" sz="9600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800" b="1" i="1" dirty="0"/>
              <a:t>d</a:t>
            </a:r>
            <a:r>
              <a:rPr lang="hr-HR" sz="2800" b="1" i="1" dirty="0" smtClean="0"/>
              <a:t>efinicija, podjela, funkcioniranje</a:t>
            </a:r>
          </a:p>
          <a:p>
            <a:r>
              <a:rPr lang="hr-HR" sz="2800" b="1" i="1" dirty="0" err="1" smtClean="0"/>
              <a:t>p</a:t>
            </a:r>
            <a:r>
              <a:rPr lang="en-US" sz="2800" b="1" i="1" dirty="0" err="1" smtClean="0"/>
              <a:t>otencijalna</a:t>
            </a:r>
            <a:r>
              <a:rPr lang="en-US" sz="2800" b="1" i="1" dirty="0" smtClean="0"/>
              <a:t> </a:t>
            </a:r>
            <a:r>
              <a:rPr lang="hr-HR" sz="2800" b="1" i="1" dirty="0" err="1"/>
              <a:t>z</a:t>
            </a:r>
            <a:r>
              <a:rPr lang="en-US" sz="2800" b="1" i="1" dirty="0" err="1" smtClean="0"/>
              <a:t>louporaba</a:t>
            </a:r>
            <a:r>
              <a:rPr lang="en-US" sz="2800" b="1" i="1" dirty="0" smtClean="0"/>
              <a:t> </a:t>
            </a:r>
            <a:r>
              <a:rPr lang="en-US" sz="2800" b="1" i="1" dirty="0" err="1"/>
              <a:t>i</a:t>
            </a:r>
            <a:r>
              <a:rPr lang="en-US" sz="2800" b="1" i="1" dirty="0"/>
              <a:t> </a:t>
            </a:r>
            <a:r>
              <a:rPr lang="hr-HR" sz="2800" b="1" i="1" dirty="0" err="1" smtClean="0"/>
              <a:t>p</a:t>
            </a:r>
            <a:r>
              <a:rPr lang="en-US" sz="2800" b="1" i="1" dirty="0" err="1" smtClean="0"/>
              <a:t>revencij</a:t>
            </a:r>
            <a:r>
              <a:rPr lang="hr-HR" sz="2800" b="1" i="1" dirty="0" smtClean="0"/>
              <a:t>a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91" y="461463"/>
            <a:ext cx="8892026" cy="101623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289" y="5838497"/>
            <a:ext cx="11676993" cy="832835"/>
          </a:xfrm>
        </p:spPr>
        <p:txBody>
          <a:bodyPr/>
          <a:lstStyle/>
          <a:p>
            <a:pPr algn="ctr"/>
            <a:r>
              <a:rPr lang="en-US" sz="2800" b="0" dirty="0" smtClean="0"/>
              <a:t>HGK Secure &amp; Tech </a:t>
            </a:r>
            <a:r>
              <a:rPr lang="en-US" sz="2800" b="0" dirty="0" err="1" smtClean="0"/>
              <a:t>konferencija</a:t>
            </a:r>
            <a:r>
              <a:rPr lang="en-US" sz="2800" b="0" dirty="0" smtClean="0"/>
              <a:t> | </a:t>
            </a:r>
            <a:r>
              <a:rPr lang="hr-HR" sz="2800" b="0" dirty="0" smtClean="0"/>
              <a:t>Zagreb, 15.12.2017 </a:t>
            </a:r>
          </a:p>
          <a:p>
            <a:pPr algn="ctr"/>
            <a:r>
              <a:rPr lang="hr-HR" sz="2800" b="0" dirty="0" smtClean="0"/>
              <a:t> </a:t>
            </a:r>
            <a:r>
              <a:rPr lang="en-US" sz="2800" b="0" dirty="0" err="1" smtClean="0"/>
              <a:t>Predavač</a:t>
            </a:r>
            <a:r>
              <a:rPr lang="en-US" sz="2800" b="0" dirty="0" smtClean="0"/>
              <a:t>: </a:t>
            </a:r>
            <a:r>
              <a:rPr lang="en-US" sz="2800" b="0" dirty="0" err="1" smtClean="0"/>
              <a:t>Slađan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Ilić</a:t>
            </a:r>
            <a:r>
              <a:rPr lang="en-US" sz="2800" b="0" dirty="0" smtClean="0"/>
              <a:t>, CEO, Control Engineering </a:t>
            </a:r>
            <a:r>
              <a:rPr lang="en-US" sz="2800" b="0" dirty="0" err="1" smtClean="0"/>
              <a:t>d.o.o</a:t>
            </a:r>
            <a:r>
              <a:rPr lang="en-US" sz="2800" b="0" dirty="0" smtClean="0"/>
              <a:t>.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429486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027" y="271900"/>
            <a:ext cx="9905998" cy="1040524"/>
          </a:xfrm>
        </p:spPr>
        <p:txBody>
          <a:bodyPr>
            <a:normAutofit/>
          </a:bodyPr>
          <a:lstStyle/>
          <a:p>
            <a:r>
              <a:rPr lang="en-US" b="1" dirty="0" err="1"/>
              <a:t>Protokoli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2130" y="1069427"/>
            <a:ext cx="9905998" cy="461667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Postoje</a:t>
            </a:r>
            <a:r>
              <a:rPr lang="en-US" dirty="0"/>
              <a:t> 4 </a:t>
            </a:r>
            <a:r>
              <a:rPr lang="en-US" dirty="0" err="1"/>
              <a:t>protokola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većina</a:t>
            </a:r>
            <a:r>
              <a:rPr lang="en-US" dirty="0"/>
              <a:t> </a:t>
            </a:r>
            <a:r>
              <a:rPr lang="en-US" dirty="0" err="1"/>
              <a:t>popularnih</a:t>
            </a:r>
            <a:r>
              <a:rPr lang="en-US" dirty="0"/>
              <a:t> VPN </a:t>
            </a:r>
            <a:r>
              <a:rPr lang="en-US" dirty="0" err="1"/>
              <a:t>pružatelja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podržava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kupujete</a:t>
            </a:r>
            <a:r>
              <a:rPr lang="en-US" dirty="0"/>
              <a:t> VPN </a:t>
            </a:r>
            <a:r>
              <a:rPr lang="en-US" dirty="0" err="1"/>
              <a:t>uslugu</a:t>
            </a:r>
            <a:r>
              <a:rPr lang="en-US" dirty="0"/>
              <a:t>, </a:t>
            </a:r>
            <a:r>
              <a:rPr lang="en-US" dirty="0" err="1"/>
              <a:t>budite</a:t>
            </a:r>
            <a:r>
              <a:rPr lang="en-US" dirty="0"/>
              <a:t> </a:t>
            </a:r>
            <a:r>
              <a:rPr lang="en-US" dirty="0" err="1"/>
              <a:t>sigurni</a:t>
            </a:r>
            <a:r>
              <a:rPr lang="en-US" dirty="0"/>
              <a:t> da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u </a:t>
            </a:r>
            <a:r>
              <a:rPr lang="en-US" dirty="0" err="1"/>
              <a:t>ponudi</a:t>
            </a:r>
            <a:r>
              <a:rPr lang="en-US" dirty="0"/>
              <a:t>. </a:t>
            </a:r>
            <a:endParaRPr lang="hr-HR" dirty="0" smtClean="0"/>
          </a:p>
          <a:p>
            <a:r>
              <a:rPr lang="en-US" dirty="0" err="1" smtClean="0"/>
              <a:t>Riječ</a:t>
            </a:r>
            <a:r>
              <a:rPr lang="en-US" dirty="0" smtClean="0"/>
              <a:t> </a:t>
            </a:r>
            <a:r>
              <a:rPr lang="en-US" dirty="0"/>
              <a:t>je o </a:t>
            </a:r>
            <a:r>
              <a:rPr lang="en-US" dirty="0" err="1"/>
              <a:t>protokolima</a:t>
            </a:r>
            <a:r>
              <a:rPr lang="en-US" dirty="0"/>
              <a:t> </a:t>
            </a:r>
            <a:r>
              <a:rPr lang="en-US" b="1" dirty="0"/>
              <a:t>PPTP</a:t>
            </a:r>
            <a:r>
              <a:rPr lang="en-US" dirty="0"/>
              <a:t>, </a:t>
            </a:r>
            <a:r>
              <a:rPr lang="en-US" b="1" dirty="0"/>
              <a:t>L2TP/IPsec</a:t>
            </a:r>
            <a:r>
              <a:rPr lang="en-US" dirty="0"/>
              <a:t>, </a:t>
            </a:r>
            <a:r>
              <a:rPr lang="en-US" b="1" dirty="0" err="1"/>
              <a:t>OpenVPN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dirty="0" err="1"/>
              <a:t>Chamelenon</a:t>
            </a:r>
            <a:r>
              <a:rPr lang="en-US" dirty="0"/>
              <a:t>. </a:t>
            </a:r>
            <a:endParaRPr lang="hr-HR" dirty="0" smtClean="0"/>
          </a:p>
          <a:p>
            <a:r>
              <a:rPr lang="en-US" dirty="0" err="1" smtClean="0"/>
              <a:t>Najjednostavniji</a:t>
            </a:r>
            <a:r>
              <a:rPr lang="en-US" dirty="0" smtClean="0"/>
              <a:t> </a:t>
            </a:r>
            <a:r>
              <a:rPr lang="en-US" dirty="0" err="1"/>
              <a:t>protokol</a:t>
            </a:r>
            <a:r>
              <a:rPr lang="en-US" dirty="0"/>
              <a:t> je PPTP (Point-to-Point Tunneling Protocol)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ujedno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od </a:t>
            </a:r>
            <a:r>
              <a:rPr lang="en-US" dirty="0" err="1"/>
              <a:t>najstarijih</a:t>
            </a:r>
            <a:r>
              <a:rPr lang="en-US" dirty="0"/>
              <a:t> </a:t>
            </a:r>
            <a:r>
              <a:rPr lang="en-US" dirty="0" err="1"/>
              <a:t>protokola</a:t>
            </a:r>
            <a:r>
              <a:rPr lang="en-US" dirty="0"/>
              <a:t>, a </a:t>
            </a:r>
            <a:r>
              <a:rPr lang="en-US" dirty="0" err="1"/>
              <a:t>napravio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je </a:t>
            </a:r>
            <a:r>
              <a:rPr lang="en-US" dirty="0" err="1"/>
              <a:t>konzorcij</a:t>
            </a:r>
            <a:r>
              <a:rPr lang="en-US" dirty="0"/>
              <a:t> </a:t>
            </a:r>
            <a:r>
              <a:rPr lang="en-US" dirty="0" err="1"/>
              <a:t>iza</a:t>
            </a:r>
            <a:r>
              <a:rPr lang="en-US" dirty="0"/>
              <a:t> </a:t>
            </a:r>
            <a:r>
              <a:rPr lang="en-US" dirty="0" err="1"/>
              <a:t>kojeg</a:t>
            </a:r>
            <a:r>
              <a:rPr lang="en-US" dirty="0"/>
              <a:t> je </a:t>
            </a:r>
            <a:r>
              <a:rPr lang="en-US" dirty="0" err="1"/>
              <a:t>stajao</a:t>
            </a:r>
            <a:r>
              <a:rPr lang="en-US" dirty="0"/>
              <a:t> Microsoft. </a:t>
            </a:r>
            <a:r>
              <a:rPr lang="en-US" dirty="0" err="1"/>
              <a:t>Riječ</a:t>
            </a:r>
            <a:r>
              <a:rPr lang="en-US" dirty="0"/>
              <a:t> je o </a:t>
            </a:r>
            <a:r>
              <a:rPr lang="en-US" dirty="0" err="1"/>
              <a:t>protokolu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128-bitnu </a:t>
            </a:r>
            <a:r>
              <a:rPr lang="en-US" dirty="0" err="1"/>
              <a:t>enkripciju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postao</a:t>
            </a:r>
            <a:r>
              <a:rPr lang="en-US" dirty="0"/>
              <a:t> </a:t>
            </a:r>
            <a:r>
              <a:rPr lang="en-US" dirty="0" err="1"/>
              <a:t>sastavni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operativnih</a:t>
            </a:r>
            <a:r>
              <a:rPr lang="en-US" dirty="0"/>
              <a:t> </a:t>
            </a:r>
            <a:r>
              <a:rPr lang="en-US" dirty="0" err="1"/>
              <a:t>sustava</a:t>
            </a:r>
            <a:r>
              <a:rPr lang="en-US" dirty="0"/>
              <a:t>. </a:t>
            </a:r>
            <a:r>
              <a:rPr lang="en-US" dirty="0" err="1"/>
              <a:t>Dugo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 je bio </a:t>
            </a:r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izbor</a:t>
            </a:r>
            <a:r>
              <a:rPr lang="en-US" dirty="0"/>
              <a:t> </a:t>
            </a:r>
            <a:r>
              <a:rPr lang="en-US" dirty="0" err="1"/>
              <a:t>poslovnim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privatnim</a:t>
            </a:r>
            <a:r>
              <a:rPr lang="en-US" dirty="0"/>
              <a:t> </a:t>
            </a:r>
            <a:r>
              <a:rPr lang="en-US" dirty="0" err="1"/>
              <a:t>korisnicima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je bio </a:t>
            </a:r>
            <a:r>
              <a:rPr lang="en-US" dirty="0" err="1"/>
              <a:t>siguran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brz</a:t>
            </a:r>
            <a:r>
              <a:rPr lang="en-US" dirty="0"/>
              <a:t>. I </a:t>
            </a:r>
            <a:r>
              <a:rPr lang="en-US" dirty="0" err="1"/>
              <a:t>dalje</a:t>
            </a:r>
            <a:r>
              <a:rPr lang="en-US" dirty="0"/>
              <a:t> je </a:t>
            </a:r>
            <a:r>
              <a:rPr lang="en-US" dirty="0" err="1"/>
              <a:t>brz</a:t>
            </a:r>
            <a:r>
              <a:rPr lang="en-US" dirty="0"/>
              <a:t>, no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siguran</a:t>
            </a:r>
            <a:r>
              <a:rPr lang="en-US" dirty="0"/>
              <a:t>.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godina</a:t>
            </a:r>
            <a:r>
              <a:rPr lang="en-US" dirty="0"/>
              <a:t> se </a:t>
            </a:r>
            <a:r>
              <a:rPr lang="en-US" dirty="0" err="1"/>
              <a:t>otkrilo</a:t>
            </a:r>
            <a:r>
              <a:rPr lang="en-US" dirty="0"/>
              <a:t> da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sigurnosnih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je Microsoft </a:t>
            </a:r>
            <a:r>
              <a:rPr lang="en-US" dirty="0" err="1"/>
              <a:t>sanirao</a:t>
            </a:r>
            <a:r>
              <a:rPr lang="en-US" dirty="0"/>
              <a:t>, no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„</a:t>
            </a:r>
            <a:r>
              <a:rPr lang="en-US" dirty="0" err="1"/>
              <a:t>probiti</a:t>
            </a:r>
            <a:r>
              <a:rPr lang="en-US" dirty="0"/>
              <a:t>“. </a:t>
            </a:r>
            <a:r>
              <a:rPr lang="en-US" dirty="0" err="1"/>
              <a:t>Poznato</a:t>
            </a:r>
            <a:r>
              <a:rPr lang="en-US" dirty="0"/>
              <a:t> je da NSA bez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dešifrira</a:t>
            </a:r>
            <a:r>
              <a:rPr lang="en-US" dirty="0"/>
              <a:t> </a:t>
            </a:r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kriptiran</a:t>
            </a:r>
            <a:r>
              <a:rPr lang="en-US" dirty="0"/>
              <a:t> </a:t>
            </a:r>
            <a:r>
              <a:rPr lang="en-US" dirty="0" err="1"/>
              <a:t>ovim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,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se ne </a:t>
            </a:r>
            <a:r>
              <a:rPr lang="en-US" dirty="0" err="1"/>
              <a:t>preporuča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izbor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. </a:t>
            </a:r>
            <a:r>
              <a:rPr lang="en-US" dirty="0" err="1"/>
              <a:t>Iako</a:t>
            </a:r>
            <a:r>
              <a:rPr lang="en-US" dirty="0"/>
              <a:t> je </a:t>
            </a:r>
            <a:r>
              <a:rPr lang="en-US" dirty="0" err="1"/>
              <a:t>sasvim</a:t>
            </a:r>
            <a:r>
              <a:rPr lang="en-US" dirty="0"/>
              <a:t> </a:t>
            </a:r>
            <a:r>
              <a:rPr lang="en-US" dirty="0" err="1"/>
              <a:t>dovoljan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mobilne</a:t>
            </a:r>
            <a:r>
              <a:rPr lang="en-US" dirty="0"/>
              <a:t> </a:t>
            </a:r>
            <a:r>
              <a:rPr lang="en-US" dirty="0" err="1"/>
              <a:t>uređaje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spajanje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„</a:t>
            </a:r>
            <a:r>
              <a:rPr lang="en-US" dirty="0" err="1"/>
              <a:t>nesigurne</a:t>
            </a:r>
            <a:r>
              <a:rPr lang="en-US" dirty="0"/>
              <a:t>“ </a:t>
            </a:r>
            <a:r>
              <a:rPr lang="en-US" dirty="0" err="1"/>
              <a:t>mreže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želite</a:t>
            </a:r>
            <a:r>
              <a:rPr lang="en-US" dirty="0"/>
              <a:t> </a:t>
            </a:r>
            <a:r>
              <a:rPr lang="en-US" dirty="0" err="1"/>
              <a:t>nešto</a:t>
            </a:r>
            <a:r>
              <a:rPr lang="en-US" dirty="0"/>
              <a:t> </a:t>
            </a:r>
            <a:r>
              <a:rPr lang="en-US" dirty="0" err="1"/>
              <a:t>malo</a:t>
            </a:r>
            <a:r>
              <a:rPr lang="en-US" dirty="0"/>
              <a:t> </a:t>
            </a:r>
            <a:r>
              <a:rPr lang="en-US" dirty="0" err="1"/>
              <a:t>jaču</a:t>
            </a:r>
            <a:r>
              <a:rPr lang="en-US" dirty="0"/>
              <a:t> </a:t>
            </a:r>
            <a:r>
              <a:rPr lang="en-US" dirty="0" err="1"/>
              <a:t>zaštitu</a:t>
            </a:r>
            <a:r>
              <a:rPr lang="en-US" dirty="0"/>
              <a:t>, </a:t>
            </a:r>
            <a:r>
              <a:rPr lang="en-US" dirty="0" err="1"/>
              <a:t>koristite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protokole</a:t>
            </a:r>
            <a:r>
              <a:rPr lang="en-US" dirty="0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90599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HGK Secure &amp; Tech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konferencija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| Zagreb, 15.12.2017 </a:t>
            </a: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|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Predavač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Slađan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Ilić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, CEO, Control Engineering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d.o.o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0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90599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HGK Secure &amp; Tech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konferencija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| Zagreb, 15.12.2017 </a:t>
            </a: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|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Predavač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Slađan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Ilić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, CEO, Control Engineering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d.o.o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1413" y="315311"/>
            <a:ext cx="9905998" cy="5475890"/>
          </a:xfrm>
        </p:spPr>
        <p:txBody>
          <a:bodyPr>
            <a:normAutofit/>
          </a:bodyPr>
          <a:lstStyle/>
          <a:p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protokol</a:t>
            </a:r>
            <a:r>
              <a:rPr lang="en-US" dirty="0"/>
              <a:t> </a:t>
            </a:r>
            <a:r>
              <a:rPr lang="en-US" dirty="0" err="1"/>
              <a:t>vrijedan</a:t>
            </a:r>
            <a:r>
              <a:rPr lang="en-US" dirty="0"/>
              <a:t> </a:t>
            </a:r>
            <a:r>
              <a:rPr lang="en-US" dirty="0" err="1"/>
              <a:t>pažnje</a:t>
            </a:r>
            <a:r>
              <a:rPr lang="en-US" dirty="0"/>
              <a:t> je L2TP/IPsec. To je </a:t>
            </a:r>
            <a:r>
              <a:rPr lang="en-US" dirty="0" err="1"/>
              <a:t>zapravo</a:t>
            </a:r>
            <a:r>
              <a:rPr lang="en-US" dirty="0"/>
              <a:t> </a:t>
            </a:r>
            <a:r>
              <a:rPr lang="en-US" dirty="0" err="1"/>
              <a:t>dvojna</a:t>
            </a:r>
            <a:r>
              <a:rPr lang="en-US" dirty="0"/>
              <a:t> </a:t>
            </a:r>
            <a:r>
              <a:rPr lang="en-US" dirty="0" err="1"/>
              <a:t>tehnologija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L2TP (Layer 2 Tunnel Protocol) je </a:t>
            </a:r>
            <a:r>
              <a:rPr lang="en-US" dirty="0" err="1"/>
              <a:t>samo</a:t>
            </a:r>
            <a:r>
              <a:rPr lang="en-US" dirty="0"/>
              <a:t> VPN </a:t>
            </a:r>
            <a:r>
              <a:rPr lang="en-US" dirty="0" err="1"/>
              <a:t>protokol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mehanizam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kriptiranje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pa se </a:t>
            </a:r>
            <a:r>
              <a:rPr lang="en-US" dirty="0" err="1"/>
              <a:t>kombinira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IPsec-om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služi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mehanizam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 smtClean="0"/>
              <a:t>kriptiranje</a:t>
            </a:r>
            <a:r>
              <a:rPr lang="hr-HR" dirty="0" smtClean="0"/>
              <a:t>.</a:t>
            </a:r>
          </a:p>
          <a:p>
            <a:r>
              <a:rPr lang="en-US" dirty="0" err="1"/>
              <a:t>Kombinirano</a:t>
            </a:r>
            <a:r>
              <a:rPr lang="en-US" dirty="0"/>
              <a:t> </a:t>
            </a:r>
            <a:r>
              <a:rPr lang="en-US" dirty="0" err="1"/>
              <a:t>dobijete</a:t>
            </a:r>
            <a:r>
              <a:rPr lang="en-US" dirty="0"/>
              <a:t> </a:t>
            </a:r>
            <a:r>
              <a:rPr lang="en-US" dirty="0" err="1"/>
              <a:t>iznimno</a:t>
            </a:r>
            <a:r>
              <a:rPr lang="en-US" dirty="0"/>
              <a:t> </a:t>
            </a:r>
            <a:r>
              <a:rPr lang="en-US" dirty="0" err="1"/>
              <a:t>jak</a:t>
            </a:r>
            <a:r>
              <a:rPr lang="en-US" dirty="0"/>
              <a:t> VPN </a:t>
            </a:r>
            <a:r>
              <a:rPr lang="en-US" dirty="0" err="1"/>
              <a:t>protokol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256-bitnom </a:t>
            </a:r>
            <a:r>
              <a:rPr lang="en-US" dirty="0" err="1"/>
              <a:t>zaštitom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nešto</a:t>
            </a:r>
            <a:r>
              <a:rPr lang="en-US" dirty="0"/>
              <a:t> </a:t>
            </a:r>
            <a:r>
              <a:rPr lang="en-US" dirty="0" err="1"/>
              <a:t>sporiji</a:t>
            </a:r>
            <a:r>
              <a:rPr lang="en-US" dirty="0"/>
              <a:t> od PPTP-a,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mnogo</a:t>
            </a:r>
            <a:r>
              <a:rPr lang="en-US" dirty="0"/>
              <a:t> </a:t>
            </a:r>
            <a:r>
              <a:rPr lang="en-US" dirty="0" err="1"/>
              <a:t>sigurniji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smtClean="0"/>
              <a:t>s</a:t>
            </a:r>
            <a:r>
              <a:rPr lang="hr-HR" dirty="0" smtClean="0"/>
              <a:t>am već</a:t>
            </a:r>
            <a:r>
              <a:rPr lang="en-US" dirty="0" smtClean="0"/>
              <a:t> </a:t>
            </a:r>
            <a:r>
              <a:rPr lang="en-US" dirty="0" err="1" smtClean="0"/>
              <a:t>rek</a:t>
            </a:r>
            <a:r>
              <a:rPr lang="hr-HR" dirty="0" smtClean="0"/>
              <a:t>ao</a:t>
            </a:r>
            <a:r>
              <a:rPr lang="en-US" dirty="0" smtClean="0"/>
              <a:t>.</a:t>
            </a:r>
            <a:endParaRPr lang="hr-HR" dirty="0" smtClean="0"/>
          </a:p>
          <a:p>
            <a:r>
              <a:rPr lang="en-US" dirty="0" err="1" smtClean="0"/>
              <a:t>Trenutačno</a:t>
            </a:r>
            <a:r>
              <a:rPr lang="en-US" dirty="0" smtClean="0"/>
              <a:t> </a:t>
            </a:r>
            <a:r>
              <a:rPr lang="en-US" dirty="0"/>
              <a:t>ne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poznati</a:t>
            </a:r>
            <a:r>
              <a:rPr lang="en-US" dirty="0"/>
              <a:t> </a:t>
            </a:r>
            <a:r>
              <a:rPr lang="en-US" dirty="0" err="1"/>
              <a:t>propust</a:t>
            </a:r>
            <a:r>
              <a:rPr lang="en-US" dirty="0"/>
              <a:t> u </a:t>
            </a:r>
            <a:r>
              <a:rPr lang="en-US" dirty="0" err="1"/>
              <a:t>ovom</a:t>
            </a:r>
            <a:r>
              <a:rPr lang="en-US" dirty="0"/>
              <a:t> </a:t>
            </a:r>
            <a:r>
              <a:rPr lang="en-US" dirty="0" err="1"/>
              <a:t>protokolu</a:t>
            </a:r>
            <a:r>
              <a:rPr lang="en-US" dirty="0"/>
              <a:t>, no Edward Snowden je </a:t>
            </a:r>
            <a:r>
              <a:rPr lang="en-US" dirty="0" err="1"/>
              <a:t>dao</a:t>
            </a:r>
            <a:r>
              <a:rPr lang="en-US" dirty="0"/>
              <a:t> </a:t>
            </a:r>
            <a:r>
              <a:rPr lang="en-US" dirty="0" err="1"/>
              <a:t>naslutiti</a:t>
            </a:r>
            <a:r>
              <a:rPr lang="en-US" dirty="0"/>
              <a:t> u </a:t>
            </a:r>
            <a:r>
              <a:rPr lang="en-US" dirty="0" err="1"/>
              <a:t>intervjuu</a:t>
            </a:r>
            <a:r>
              <a:rPr lang="en-US" dirty="0"/>
              <a:t> da je NSA </a:t>
            </a:r>
            <a:r>
              <a:rPr lang="en-US" dirty="0" err="1"/>
              <a:t>navodno</a:t>
            </a:r>
            <a:r>
              <a:rPr lang="en-US" dirty="0"/>
              <a:t> </a:t>
            </a:r>
            <a:r>
              <a:rPr lang="en-US" dirty="0" err="1"/>
              <a:t>našla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da </a:t>
            </a:r>
            <a:r>
              <a:rPr lang="en-US" dirty="0" err="1"/>
              <a:t>probije</a:t>
            </a:r>
            <a:r>
              <a:rPr lang="en-US" dirty="0"/>
              <a:t>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protokol</a:t>
            </a:r>
            <a:r>
              <a:rPr lang="en-US" dirty="0"/>
              <a:t>, a </a:t>
            </a:r>
            <a:r>
              <a:rPr lang="en-US" dirty="0" err="1"/>
              <a:t>slično</a:t>
            </a:r>
            <a:r>
              <a:rPr lang="en-US" dirty="0"/>
              <a:t> je </a:t>
            </a:r>
            <a:r>
              <a:rPr lang="en-US" dirty="0" err="1"/>
              <a:t>rekao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John Gilmore, </a:t>
            </a:r>
            <a:r>
              <a:rPr lang="en-US" dirty="0" err="1"/>
              <a:t>poznati</a:t>
            </a:r>
            <a:r>
              <a:rPr lang="en-US" dirty="0"/>
              <a:t> </a:t>
            </a:r>
            <a:r>
              <a:rPr lang="en-US" dirty="0" err="1"/>
              <a:t>specijalist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en-US" dirty="0"/>
              <a:t>. </a:t>
            </a:r>
            <a:r>
              <a:rPr lang="en-US" dirty="0" err="1"/>
              <a:t>Razlog</a:t>
            </a:r>
            <a:r>
              <a:rPr lang="en-US" dirty="0"/>
              <a:t> tome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„</a:t>
            </a:r>
            <a:r>
              <a:rPr lang="en-US" dirty="0" err="1"/>
              <a:t>rupa</a:t>
            </a:r>
            <a:r>
              <a:rPr lang="en-US" dirty="0"/>
              <a:t>“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ostavljena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kreiranja</a:t>
            </a:r>
            <a:r>
              <a:rPr lang="en-US" dirty="0"/>
              <a:t> </a:t>
            </a:r>
            <a:r>
              <a:rPr lang="en-US" dirty="0" err="1"/>
              <a:t>protokola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se </a:t>
            </a:r>
            <a:r>
              <a:rPr lang="en-US" dirty="0" err="1"/>
              <a:t>inače</a:t>
            </a:r>
            <a:r>
              <a:rPr lang="en-US" dirty="0"/>
              <a:t> 256-bitne </a:t>
            </a:r>
            <a:r>
              <a:rPr lang="en-US" dirty="0" err="1"/>
              <a:t>zaštite</a:t>
            </a:r>
            <a:r>
              <a:rPr lang="en-US" dirty="0"/>
              <a:t> ne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lako</a:t>
            </a:r>
            <a:r>
              <a:rPr lang="en-US" dirty="0"/>
              <a:t> </a:t>
            </a:r>
            <a:r>
              <a:rPr lang="en-US" dirty="0" err="1"/>
              <a:t>probiti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684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90599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HGK Secure &amp; Tech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konferencija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| Zagreb, 15.12.2017 </a:t>
            </a: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|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Predavač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Slađan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Ilić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, CEO, Control Engineering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d.o.o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1413" y="315311"/>
            <a:ext cx="9905998" cy="5475890"/>
          </a:xfrm>
        </p:spPr>
        <p:txBody>
          <a:bodyPr>
            <a:normAutofit/>
          </a:bodyPr>
          <a:lstStyle/>
          <a:p>
            <a:r>
              <a:rPr lang="en-US" dirty="0" err="1"/>
              <a:t>Sigurno</a:t>
            </a:r>
            <a:r>
              <a:rPr lang="en-US" dirty="0"/>
              <a:t> se </a:t>
            </a:r>
            <a:r>
              <a:rPr lang="en-US" dirty="0" err="1"/>
              <a:t>sada</a:t>
            </a:r>
            <a:r>
              <a:rPr lang="en-US" dirty="0"/>
              <a:t> </a:t>
            </a:r>
            <a:r>
              <a:rPr lang="en-US" dirty="0" err="1"/>
              <a:t>pitate</a:t>
            </a:r>
            <a:r>
              <a:rPr lang="en-US" dirty="0"/>
              <a:t> da li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dobar</a:t>
            </a:r>
            <a:r>
              <a:rPr lang="en-US" dirty="0"/>
              <a:t> </a:t>
            </a:r>
            <a:r>
              <a:rPr lang="en-US" dirty="0" err="1"/>
              <a:t>protokol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kompromitiran</a:t>
            </a:r>
            <a:r>
              <a:rPr lang="en-US" dirty="0"/>
              <a:t>? Da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riječ</a:t>
            </a:r>
            <a:r>
              <a:rPr lang="en-US" dirty="0"/>
              <a:t> je o </a:t>
            </a:r>
            <a:r>
              <a:rPr lang="en-US" dirty="0" err="1"/>
              <a:t>OpenVPN</a:t>
            </a:r>
            <a:r>
              <a:rPr lang="en-US" dirty="0"/>
              <a:t> </a:t>
            </a:r>
            <a:r>
              <a:rPr lang="en-US" dirty="0" err="1"/>
              <a:t>protokolu</a:t>
            </a:r>
            <a:r>
              <a:rPr lang="en-US" dirty="0"/>
              <a:t>, </a:t>
            </a:r>
            <a:r>
              <a:rPr lang="en-US" dirty="0" err="1"/>
              <a:t>točnije</a:t>
            </a:r>
            <a:r>
              <a:rPr lang="en-US" dirty="0"/>
              <a:t> </a:t>
            </a:r>
            <a:r>
              <a:rPr lang="en-US" dirty="0" err="1"/>
              <a:t>tehnologiji</a:t>
            </a:r>
            <a:r>
              <a:rPr lang="en-US" dirty="0"/>
              <a:t>. </a:t>
            </a:r>
            <a:r>
              <a:rPr lang="en-US" dirty="0" err="1"/>
              <a:t>OpenVPN</a:t>
            </a:r>
            <a:r>
              <a:rPr lang="en-US" dirty="0"/>
              <a:t> je open source </a:t>
            </a:r>
            <a:r>
              <a:rPr lang="en-US" dirty="0" err="1"/>
              <a:t>tehnologija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oslanja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OpenSSL library </a:t>
            </a:r>
            <a:r>
              <a:rPr lang="en-US" dirty="0" err="1"/>
              <a:t>i</a:t>
            </a:r>
            <a:r>
              <a:rPr lang="en-US" dirty="0"/>
              <a:t> SSLv3/TLSv1 </a:t>
            </a:r>
            <a:r>
              <a:rPr lang="en-US" dirty="0" err="1"/>
              <a:t>protokol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smatra</a:t>
            </a:r>
            <a:r>
              <a:rPr lang="en-US" dirty="0"/>
              <a:t> se </a:t>
            </a:r>
            <a:r>
              <a:rPr lang="en-US" dirty="0" err="1"/>
              <a:t>ponajboljom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najsigurnijom</a:t>
            </a:r>
            <a:r>
              <a:rPr lang="en-US" dirty="0"/>
              <a:t> </a:t>
            </a:r>
            <a:r>
              <a:rPr lang="en-US" dirty="0" err="1"/>
              <a:t>tehnologijom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 smtClean="0"/>
              <a:t>govorim</a:t>
            </a:r>
            <a:r>
              <a:rPr lang="en-US" dirty="0" smtClean="0"/>
              <a:t> </a:t>
            </a:r>
            <a:r>
              <a:rPr lang="en-US" dirty="0"/>
              <a:t>o VPN-u</a:t>
            </a:r>
            <a:r>
              <a:rPr lang="en-US" dirty="0" smtClean="0"/>
              <a:t>.</a:t>
            </a:r>
            <a:endParaRPr lang="hr-HR" dirty="0" smtClean="0"/>
          </a:p>
          <a:p>
            <a:r>
              <a:rPr lang="en-US" dirty="0"/>
              <a:t>Ono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hr-HR" dirty="0" smtClean="0"/>
              <a:t>me osobno</a:t>
            </a:r>
            <a:r>
              <a:rPr lang="en-US" dirty="0" smtClean="0"/>
              <a:t> </a:t>
            </a:r>
            <a:r>
              <a:rPr lang="en-US" dirty="0" err="1"/>
              <a:t>oduševljava</a:t>
            </a:r>
            <a:r>
              <a:rPr lang="en-US" dirty="0"/>
              <a:t> je </a:t>
            </a:r>
            <a:r>
              <a:rPr lang="en-US" dirty="0" err="1"/>
              <a:t>prilično</a:t>
            </a:r>
            <a:r>
              <a:rPr lang="en-US" dirty="0"/>
              <a:t> 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konfiguriranja</a:t>
            </a:r>
            <a:r>
              <a:rPr lang="en-US" dirty="0"/>
              <a:t> </a:t>
            </a:r>
            <a:r>
              <a:rPr lang="en-US" dirty="0" err="1"/>
              <a:t>OpenVPN</a:t>
            </a:r>
            <a:r>
              <a:rPr lang="en-US" dirty="0"/>
              <a:t>-a, no to </a:t>
            </a:r>
            <a:r>
              <a:rPr lang="en-US" dirty="0" err="1"/>
              <a:t>zahtjeva</a:t>
            </a:r>
            <a:r>
              <a:rPr lang="en-US" dirty="0"/>
              <a:t> </a:t>
            </a:r>
            <a:r>
              <a:rPr lang="en-US" dirty="0" err="1"/>
              <a:t>određeno</a:t>
            </a:r>
            <a:r>
              <a:rPr lang="en-US" dirty="0"/>
              <a:t> </a:t>
            </a:r>
            <a:r>
              <a:rPr lang="en-US" dirty="0" err="1"/>
              <a:t>predznanje</a:t>
            </a:r>
            <a:r>
              <a:rPr lang="en-US" dirty="0"/>
              <a:t>. </a:t>
            </a:r>
            <a:r>
              <a:rPr lang="en-US" dirty="0" err="1"/>
              <a:t>Uz</a:t>
            </a:r>
            <a:r>
              <a:rPr lang="en-US" dirty="0"/>
              <a:t> to, </a:t>
            </a:r>
            <a:r>
              <a:rPr lang="en-US" dirty="0" err="1"/>
              <a:t>OpenVPN</a:t>
            </a:r>
            <a:r>
              <a:rPr lang="en-US" dirty="0"/>
              <a:t> </a:t>
            </a:r>
            <a:r>
              <a:rPr lang="en-US" dirty="0" err="1"/>
              <a:t>podržava</a:t>
            </a:r>
            <a:r>
              <a:rPr lang="en-US" dirty="0"/>
              <a:t> </a:t>
            </a:r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algoritama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kriptiranje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AES, Blowfish, 3DES, CAST-128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mnogi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.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sada</a:t>
            </a:r>
            <a:r>
              <a:rPr lang="en-US" dirty="0"/>
              <a:t>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poznatih</a:t>
            </a:r>
            <a:r>
              <a:rPr lang="en-US" dirty="0"/>
              <a:t> </a:t>
            </a:r>
            <a:r>
              <a:rPr lang="en-US" dirty="0" err="1"/>
              <a:t>slabosti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se </a:t>
            </a:r>
            <a:r>
              <a:rPr lang="en-US" dirty="0" err="1"/>
              <a:t>smatrati</a:t>
            </a:r>
            <a:r>
              <a:rPr lang="en-US" dirty="0"/>
              <a:t> da ono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prolazi</a:t>
            </a:r>
            <a:r>
              <a:rPr lang="en-US" dirty="0"/>
              <a:t> </a:t>
            </a:r>
            <a:r>
              <a:rPr lang="en-US" dirty="0" err="1"/>
              <a:t>ovim</a:t>
            </a:r>
            <a:r>
              <a:rPr lang="en-US" dirty="0"/>
              <a:t> </a:t>
            </a:r>
            <a:r>
              <a:rPr lang="en-US" dirty="0" err="1"/>
              <a:t>protokolom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dekriptirati</a:t>
            </a:r>
            <a:r>
              <a:rPr lang="en-US" dirty="0"/>
              <a:t> bez </a:t>
            </a:r>
            <a:r>
              <a:rPr lang="en-US" dirty="0" err="1"/>
              <a:t>ključa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NSA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rješenje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ovu</a:t>
            </a:r>
            <a:r>
              <a:rPr lang="en-US" dirty="0"/>
              <a:t> </a:t>
            </a:r>
            <a:r>
              <a:rPr lang="en-US" dirty="0" err="1"/>
              <a:t>tehnologiju</a:t>
            </a:r>
            <a:r>
              <a:rPr lang="en-US" dirty="0"/>
              <a:t>. </a:t>
            </a:r>
            <a:r>
              <a:rPr lang="en-US" dirty="0" err="1"/>
              <a:t>Pogotovo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riječ</a:t>
            </a:r>
            <a:r>
              <a:rPr lang="en-US" dirty="0"/>
              <a:t> o open source </a:t>
            </a:r>
            <a:r>
              <a:rPr lang="en-US" dirty="0" err="1"/>
              <a:t>rješenju</a:t>
            </a:r>
            <a:r>
              <a:rPr lang="en-US" dirty="0"/>
              <a:t> pa </a:t>
            </a:r>
            <a:r>
              <a:rPr lang="en-US" dirty="0" err="1"/>
              <a:t>mnogi</a:t>
            </a:r>
            <a:r>
              <a:rPr lang="en-US" dirty="0"/>
              <a:t> </a:t>
            </a:r>
            <a:r>
              <a:rPr lang="en-US" dirty="0" err="1"/>
              <a:t>korisnici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tome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neće</a:t>
            </a:r>
            <a:r>
              <a:rPr lang="en-US" dirty="0"/>
              <a:t> </a:t>
            </a:r>
            <a:r>
              <a:rPr lang="en-US" dirty="0" err="1"/>
              <a:t>zasigurno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„</a:t>
            </a:r>
            <a:r>
              <a:rPr lang="en-US" dirty="0" err="1"/>
              <a:t>rupa</a:t>
            </a:r>
            <a:r>
              <a:rPr lang="en-US" dirty="0"/>
              <a:t>“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znaju</a:t>
            </a:r>
            <a:r>
              <a:rPr lang="en-US" dirty="0"/>
              <a:t> </a:t>
            </a:r>
            <a:r>
              <a:rPr lang="en-US" dirty="0" err="1"/>
              <a:t>ponekad</a:t>
            </a:r>
            <a:r>
              <a:rPr lang="en-US" dirty="0"/>
              <a:t> </a:t>
            </a:r>
            <a:r>
              <a:rPr lang="en-US" dirty="0" err="1"/>
              <a:t>ostaviti</a:t>
            </a:r>
            <a:r>
              <a:rPr lang="en-US" dirty="0"/>
              <a:t> </a:t>
            </a:r>
            <a:r>
              <a:rPr lang="en-US" dirty="0" err="1"/>
              <a:t>upravo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. </a:t>
            </a:r>
            <a:r>
              <a:rPr lang="en-US" dirty="0" err="1"/>
              <a:t>Jedina</a:t>
            </a:r>
            <a:r>
              <a:rPr lang="en-US" dirty="0"/>
              <a:t> mana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protokola</a:t>
            </a:r>
            <a:r>
              <a:rPr lang="en-US" dirty="0"/>
              <a:t>/</a:t>
            </a:r>
            <a:r>
              <a:rPr lang="en-US" dirty="0" err="1"/>
              <a:t>tehnologije</a:t>
            </a:r>
            <a:r>
              <a:rPr lang="en-US" dirty="0"/>
              <a:t> je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morate</a:t>
            </a:r>
            <a:r>
              <a:rPr lang="en-US" dirty="0"/>
              <a:t> </a:t>
            </a:r>
            <a:r>
              <a:rPr lang="en-US" dirty="0" err="1"/>
              <a:t>skinuti</a:t>
            </a:r>
            <a:r>
              <a:rPr lang="en-US" dirty="0"/>
              <a:t> </a:t>
            </a:r>
            <a:r>
              <a:rPr lang="en-US" dirty="0" err="1"/>
              <a:t>dodatni</a:t>
            </a:r>
            <a:r>
              <a:rPr lang="en-US" dirty="0"/>
              <a:t> </a:t>
            </a:r>
            <a:r>
              <a:rPr lang="en-US" dirty="0" err="1"/>
              <a:t>softverski</a:t>
            </a:r>
            <a:r>
              <a:rPr lang="en-US" dirty="0"/>
              <a:t> </a:t>
            </a:r>
            <a:r>
              <a:rPr lang="en-US" dirty="0" err="1"/>
              <a:t>paket</a:t>
            </a:r>
            <a:r>
              <a:rPr lang="en-US" dirty="0"/>
              <a:t> da bi </a:t>
            </a:r>
            <a:r>
              <a:rPr lang="en-US" dirty="0" err="1"/>
              <a:t>ju</a:t>
            </a:r>
            <a:r>
              <a:rPr lang="en-US" dirty="0"/>
              <a:t> </a:t>
            </a:r>
            <a:r>
              <a:rPr lang="en-US" dirty="0" err="1"/>
              <a:t>mogli</a:t>
            </a:r>
            <a:r>
              <a:rPr lang="en-US" dirty="0"/>
              <a:t> </a:t>
            </a:r>
            <a:r>
              <a:rPr lang="en-US" dirty="0" err="1"/>
              <a:t>koristiti</a:t>
            </a:r>
            <a:r>
              <a:rPr lang="en-US" dirty="0"/>
              <a:t>, no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mnogi</a:t>
            </a:r>
            <a:r>
              <a:rPr lang="en-US" dirty="0"/>
              <a:t> VPN </a:t>
            </a:r>
            <a:r>
              <a:rPr lang="en-US" dirty="0" err="1"/>
              <a:t>pružatelji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daju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VPN </a:t>
            </a:r>
            <a:r>
              <a:rPr lang="en-US" dirty="0" err="1"/>
              <a:t>aplikacije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spajanje</a:t>
            </a:r>
            <a:r>
              <a:rPr lang="en-US" dirty="0"/>
              <a:t>, a 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se </a:t>
            </a:r>
            <a:r>
              <a:rPr lang="en-US" dirty="0" err="1"/>
              <a:t>nalazi</a:t>
            </a:r>
            <a:r>
              <a:rPr lang="en-US" dirty="0"/>
              <a:t> ova </a:t>
            </a:r>
            <a:r>
              <a:rPr lang="en-US" dirty="0" err="1"/>
              <a:t>tehnologija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7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90599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HGK Secure &amp; Tech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konferencija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| Zagreb, 15.12.2017 </a:t>
            </a: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|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Predavač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Slađan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Ilić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, CEO, Control Engineering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d.o.o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1413" y="315311"/>
            <a:ext cx="9905998" cy="5475890"/>
          </a:xfrm>
        </p:spPr>
        <p:txBody>
          <a:bodyPr>
            <a:normAutofit/>
          </a:bodyPr>
          <a:lstStyle/>
          <a:p>
            <a:r>
              <a:rPr lang="en-US" b="1" dirty="0" smtClean="0"/>
              <a:t>Chameleon</a:t>
            </a:r>
            <a:r>
              <a:rPr lang="hr-HR" dirty="0" smtClean="0"/>
              <a:t> j</a:t>
            </a:r>
            <a:r>
              <a:rPr lang="en-US" dirty="0" smtClean="0"/>
              <a:t>e </a:t>
            </a:r>
            <a:r>
              <a:rPr lang="en-US" dirty="0"/>
              <a:t>VPN </a:t>
            </a:r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konkurirati</a:t>
            </a:r>
            <a:r>
              <a:rPr lang="en-US" dirty="0"/>
              <a:t> </a:t>
            </a:r>
            <a:r>
              <a:rPr lang="en-US" dirty="0" err="1"/>
              <a:t>OpenVPN</a:t>
            </a:r>
            <a:r>
              <a:rPr lang="en-US" dirty="0"/>
              <a:t>-u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sigurnosti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brzini</a:t>
            </a:r>
            <a:r>
              <a:rPr lang="en-US" dirty="0"/>
              <a:t>, no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dodatne</a:t>
            </a:r>
            <a:r>
              <a:rPr lang="en-US" dirty="0"/>
              <a:t> </a:t>
            </a:r>
            <a:r>
              <a:rPr lang="en-US" dirty="0" err="1"/>
              <a:t>mogućnosti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hr-HR" dirty="0" smtClean="0"/>
              <a:t>mi se sviđaju.</a:t>
            </a:r>
          </a:p>
          <a:p>
            <a:r>
              <a:rPr lang="en-US" dirty="0" err="1"/>
              <a:t>Jedna</a:t>
            </a:r>
            <a:r>
              <a:rPr lang="en-US" dirty="0"/>
              <a:t> od </a:t>
            </a:r>
            <a:r>
              <a:rPr lang="en-US" dirty="0" err="1"/>
              <a:t>njih</a:t>
            </a:r>
            <a:r>
              <a:rPr lang="en-US" dirty="0"/>
              <a:t> je </a:t>
            </a:r>
            <a:r>
              <a:rPr lang="en-US" dirty="0" err="1"/>
              <a:t>maskiranje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koristite</a:t>
            </a:r>
            <a:r>
              <a:rPr lang="en-US" dirty="0"/>
              <a:t>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protokol</a:t>
            </a:r>
            <a:r>
              <a:rPr lang="en-US" dirty="0"/>
              <a:t>, </a:t>
            </a:r>
            <a:r>
              <a:rPr lang="en-US" dirty="0" err="1"/>
              <a:t>teško</a:t>
            </a:r>
            <a:r>
              <a:rPr lang="en-US" dirty="0"/>
              <a:t> je </a:t>
            </a:r>
            <a:r>
              <a:rPr lang="en-US" dirty="0" err="1"/>
              <a:t>razaznati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vi </a:t>
            </a:r>
            <a:r>
              <a:rPr lang="en-US" dirty="0" err="1"/>
              <a:t>uopće</a:t>
            </a:r>
            <a:r>
              <a:rPr lang="en-US" dirty="0"/>
              <a:t> </a:t>
            </a:r>
            <a:r>
              <a:rPr lang="en-US" dirty="0" err="1"/>
              <a:t>radite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Internetu</a:t>
            </a:r>
            <a:r>
              <a:rPr lang="en-US" dirty="0" smtClean="0"/>
              <a:t>.</a:t>
            </a:r>
            <a:endParaRPr lang="hr-HR" dirty="0" smtClean="0"/>
          </a:p>
          <a:p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koristite</a:t>
            </a:r>
            <a:r>
              <a:rPr lang="en-US" dirty="0"/>
              <a:t> VPN, </a:t>
            </a:r>
            <a:r>
              <a:rPr lang="en-US" dirty="0" err="1"/>
              <a:t>vaš</a:t>
            </a:r>
            <a:r>
              <a:rPr lang="en-US" dirty="0"/>
              <a:t> </a:t>
            </a:r>
            <a:r>
              <a:rPr lang="en-US" dirty="0" err="1"/>
              <a:t>pružatelj</a:t>
            </a:r>
            <a:r>
              <a:rPr lang="en-US" dirty="0"/>
              <a:t> Internet </a:t>
            </a:r>
            <a:r>
              <a:rPr lang="en-US" dirty="0" err="1"/>
              <a:t>usluge</a:t>
            </a:r>
            <a:r>
              <a:rPr lang="en-US" dirty="0"/>
              <a:t> </a:t>
            </a:r>
            <a:r>
              <a:rPr lang="en-US" dirty="0" err="1"/>
              <a:t>vidi</a:t>
            </a:r>
            <a:r>
              <a:rPr lang="en-US" dirty="0"/>
              <a:t> da </a:t>
            </a:r>
            <a:r>
              <a:rPr lang="en-US" dirty="0" err="1"/>
              <a:t>koristite</a:t>
            </a:r>
            <a:r>
              <a:rPr lang="en-US" dirty="0"/>
              <a:t> VPN </a:t>
            </a:r>
            <a:r>
              <a:rPr lang="en-US" dirty="0" err="1"/>
              <a:t>ali</a:t>
            </a:r>
            <a:r>
              <a:rPr lang="en-US" dirty="0"/>
              <a:t> ne </a:t>
            </a:r>
            <a:r>
              <a:rPr lang="en-US" dirty="0" err="1"/>
              <a:t>vidi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radite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Internetu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je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zaštićeno</a:t>
            </a:r>
            <a:r>
              <a:rPr lang="en-US" dirty="0"/>
              <a:t>, a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koristite</a:t>
            </a:r>
            <a:r>
              <a:rPr lang="en-US" dirty="0"/>
              <a:t> Chameleon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to </a:t>
            </a:r>
            <a:r>
              <a:rPr lang="en-US" dirty="0" err="1"/>
              <a:t>neće</a:t>
            </a:r>
            <a:r>
              <a:rPr lang="en-US" dirty="0"/>
              <a:t> </a:t>
            </a:r>
            <a:r>
              <a:rPr lang="en-US" dirty="0" err="1"/>
              <a:t>vidjeti</a:t>
            </a:r>
            <a:r>
              <a:rPr lang="en-US" dirty="0"/>
              <a:t>. </a:t>
            </a:r>
            <a:r>
              <a:rPr lang="en-US" dirty="0" err="1"/>
              <a:t>Vidjeti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neidentificirani</a:t>
            </a:r>
            <a:r>
              <a:rPr lang="en-US" dirty="0"/>
              <a:t> Internet </a:t>
            </a:r>
            <a:r>
              <a:rPr lang="en-US" dirty="0" err="1"/>
              <a:t>promet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teško</a:t>
            </a:r>
            <a:r>
              <a:rPr lang="en-US" dirty="0"/>
              <a:t> </a:t>
            </a:r>
            <a:r>
              <a:rPr lang="en-US" dirty="0" err="1"/>
              <a:t>reći</a:t>
            </a:r>
            <a:r>
              <a:rPr lang="en-US" dirty="0"/>
              <a:t> da li se </a:t>
            </a:r>
            <a:r>
              <a:rPr lang="en-US" dirty="0" err="1"/>
              <a:t>radi</a:t>
            </a:r>
            <a:r>
              <a:rPr lang="en-US" dirty="0"/>
              <a:t> o VPN </a:t>
            </a:r>
            <a:r>
              <a:rPr lang="en-US" dirty="0" err="1"/>
              <a:t>konekciji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nečem</a:t>
            </a:r>
            <a:r>
              <a:rPr lang="en-US" dirty="0"/>
              <a:t> </a:t>
            </a:r>
            <a:r>
              <a:rPr lang="en-US" dirty="0" err="1"/>
              <a:t>drugom</a:t>
            </a:r>
            <a:r>
              <a:rPr lang="en-US" dirty="0"/>
              <a:t>. </a:t>
            </a:r>
            <a:r>
              <a:rPr lang="en-US" dirty="0" err="1"/>
              <a:t>Zanimljivo</a:t>
            </a:r>
            <a:r>
              <a:rPr lang="en-US" dirty="0"/>
              <a:t> </a:t>
            </a:r>
            <a:r>
              <a:rPr lang="en-US" dirty="0" err="1"/>
              <a:t>zar</a:t>
            </a:r>
            <a:r>
              <a:rPr lang="en-US" dirty="0"/>
              <a:t> ne? </a:t>
            </a:r>
            <a:r>
              <a:rPr lang="en-US" dirty="0" err="1"/>
              <a:t>Nažalost</a:t>
            </a:r>
            <a:r>
              <a:rPr lang="en-US" dirty="0"/>
              <a:t>, </a:t>
            </a:r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VPN </a:t>
            </a:r>
            <a:r>
              <a:rPr lang="en-US" dirty="0" err="1"/>
              <a:t>pružatelja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protokol</a:t>
            </a:r>
            <a:r>
              <a:rPr lang="en-US" dirty="0"/>
              <a:t>, no </a:t>
            </a:r>
            <a:r>
              <a:rPr lang="en-US" dirty="0" err="1"/>
              <a:t>izuzetno</a:t>
            </a:r>
            <a:r>
              <a:rPr lang="en-US" dirty="0"/>
              <a:t> je </a:t>
            </a:r>
            <a:r>
              <a:rPr lang="en-US" dirty="0" err="1"/>
              <a:t>popularan</a:t>
            </a:r>
            <a:r>
              <a:rPr lang="en-US" dirty="0"/>
              <a:t> u </a:t>
            </a:r>
            <a:r>
              <a:rPr lang="en-US" dirty="0" err="1"/>
              <a:t>Kini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„Great firewall of China“ ne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spriječiti</a:t>
            </a:r>
            <a:r>
              <a:rPr lang="en-US" dirty="0"/>
              <a:t> </a:t>
            </a:r>
            <a:r>
              <a:rPr lang="en-US" dirty="0" err="1"/>
              <a:t>ljude</a:t>
            </a:r>
            <a:r>
              <a:rPr lang="en-US" dirty="0"/>
              <a:t> da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protokol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</a:t>
            </a:r>
            <a:r>
              <a:rPr lang="en-US" dirty="0" err="1"/>
              <a:t>budu</a:t>
            </a:r>
            <a:r>
              <a:rPr lang="en-US" dirty="0"/>
              <a:t> </a:t>
            </a:r>
            <a:r>
              <a:rPr lang="en-US" dirty="0" err="1"/>
              <a:t>slobodni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Internetu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005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027" y="271900"/>
            <a:ext cx="9905998" cy="1040524"/>
          </a:xfrm>
        </p:spPr>
        <p:txBody>
          <a:bodyPr>
            <a:normAutofit/>
          </a:bodyPr>
          <a:lstStyle/>
          <a:p>
            <a:r>
              <a:rPr lang="en-US" b="1" dirty="0" err="1"/>
              <a:t>Kako</a:t>
            </a:r>
            <a:r>
              <a:rPr lang="en-US" b="1" dirty="0"/>
              <a:t> se </a:t>
            </a:r>
            <a:r>
              <a:rPr lang="en-US" b="1" dirty="0" err="1"/>
              <a:t>povezati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VPN?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2130" y="1069427"/>
            <a:ext cx="9905998" cy="4616670"/>
          </a:xfrm>
        </p:spPr>
        <p:txBody>
          <a:bodyPr>
            <a:normAutofit/>
          </a:bodyPr>
          <a:lstStyle/>
          <a:p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ćete</a:t>
            </a:r>
            <a:r>
              <a:rPr lang="en-US" dirty="0"/>
              <a:t> u </a:t>
            </a:r>
            <a:r>
              <a:rPr lang="en-US" dirty="0" err="1"/>
              <a:t>mogućnosti</a:t>
            </a:r>
            <a:r>
              <a:rPr lang="en-US" dirty="0"/>
              <a:t> da se </a:t>
            </a:r>
            <a:r>
              <a:rPr lang="en-US" dirty="0" err="1"/>
              <a:t>povežete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VPN-om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mogućih</a:t>
            </a:r>
            <a:r>
              <a:rPr lang="en-US" dirty="0"/>
              <a:t> </a:t>
            </a:r>
            <a:r>
              <a:rPr lang="en-US" dirty="0" err="1"/>
              <a:t>načina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opća</a:t>
            </a:r>
            <a:r>
              <a:rPr lang="en-US" dirty="0"/>
              <a:t> </a:t>
            </a:r>
            <a:r>
              <a:rPr lang="en-US" dirty="0" err="1"/>
              <a:t>ideja</a:t>
            </a:r>
            <a:r>
              <a:rPr lang="en-US" dirty="0"/>
              <a:t> je da </a:t>
            </a:r>
            <a:r>
              <a:rPr lang="en-US" dirty="0" err="1"/>
              <a:t>morate</a:t>
            </a:r>
            <a:r>
              <a:rPr lang="en-US" dirty="0"/>
              <a:t> </a:t>
            </a:r>
            <a:r>
              <a:rPr lang="en-US" dirty="0" err="1"/>
              <a:t>potvrditi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identitet</a:t>
            </a:r>
            <a:r>
              <a:rPr lang="en-US" dirty="0"/>
              <a:t>. </a:t>
            </a:r>
            <a:r>
              <a:rPr lang="en-US" dirty="0" err="1"/>
              <a:t>Najjednostavniji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uspostavljanje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sigurne</a:t>
            </a:r>
            <a:r>
              <a:rPr lang="en-US" dirty="0"/>
              <a:t> </a:t>
            </a:r>
            <a:r>
              <a:rPr lang="en-US" dirty="0" err="1"/>
              <a:t>veze</a:t>
            </a:r>
            <a:r>
              <a:rPr lang="en-US" dirty="0"/>
              <a:t> je </a:t>
            </a:r>
            <a:r>
              <a:rPr lang="en-US" dirty="0" err="1"/>
              <a:t>prijavom</a:t>
            </a:r>
            <a:r>
              <a:rPr lang="en-US" dirty="0"/>
              <a:t> </a:t>
            </a:r>
            <a:r>
              <a:rPr lang="en-US" dirty="0" err="1"/>
              <a:t>izravno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server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korisničkim</a:t>
            </a:r>
            <a:r>
              <a:rPr lang="en-US" dirty="0"/>
              <a:t> </a:t>
            </a:r>
            <a:r>
              <a:rPr lang="en-US" dirty="0" err="1"/>
              <a:t>imenom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lozinkom</a:t>
            </a:r>
            <a:r>
              <a:rPr lang="en-US" dirty="0" smtClean="0"/>
              <a:t>.</a:t>
            </a:r>
            <a:endParaRPr lang="hr-HR" dirty="0" smtClean="0"/>
          </a:p>
          <a:p>
            <a:r>
              <a:rPr lang="en-US" dirty="0" err="1"/>
              <a:t>Također</a:t>
            </a:r>
            <a:r>
              <a:rPr lang="en-US" dirty="0"/>
              <a:t> </a:t>
            </a:r>
            <a:r>
              <a:rPr lang="en-US" dirty="0" err="1"/>
              <a:t>imate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instaliranja</a:t>
            </a:r>
            <a:r>
              <a:rPr lang="en-US" dirty="0"/>
              <a:t> </a:t>
            </a:r>
            <a:r>
              <a:rPr lang="en-US" dirty="0" err="1"/>
              <a:t>određenog</a:t>
            </a:r>
            <a:r>
              <a:rPr lang="en-US" dirty="0"/>
              <a:t> </a:t>
            </a:r>
            <a:r>
              <a:rPr lang="en-US" dirty="0" err="1"/>
              <a:t>softvera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vam</a:t>
            </a:r>
            <a:r>
              <a:rPr lang="en-US" dirty="0"/>
              <a:t> </a:t>
            </a:r>
            <a:r>
              <a:rPr lang="en-US" dirty="0" err="1"/>
              <a:t>omogućiti</a:t>
            </a:r>
            <a:r>
              <a:rPr lang="en-US" dirty="0"/>
              <a:t> da </a:t>
            </a:r>
            <a:r>
              <a:rPr lang="en-US" dirty="0" err="1"/>
              <a:t>kreirate</a:t>
            </a:r>
            <a:r>
              <a:rPr lang="en-US" dirty="0"/>
              <a:t> </a:t>
            </a:r>
            <a:r>
              <a:rPr lang="en-US" dirty="0" err="1"/>
              <a:t>sigurnu</a:t>
            </a:r>
            <a:r>
              <a:rPr lang="en-US" dirty="0"/>
              <a:t> </a:t>
            </a:r>
            <a:r>
              <a:rPr lang="en-US" dirty="0" err="1"/>
              <a:t>vezu</a:t>
            </a:r>
            <a:r>
              <a:rPr lang="en-US" dirty="0"/>
              <a:t>. </a:t>
            </a:r>
            <a:r>
              <a:rPr lang="en-US" dirty="0" err="1"/>
              <a:t>Ovaj</a:t>
            </a:r>
            <a:r>
              <a:rPr lang="en-US" dirty="0"/>
              <a:t> program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vršiti</a:t>
            </a:r>
            <a:r>
              <a:rPr lang="en-US" dirty="0"/>
              <a:t> </a:t>
            </a:r>
            <a:r>
              <a:rPr lang="en-US" dirty="0" err="1"/>
              <a:t>kriptiranje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dekriptiranje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. </a:t>
            </a:r>
            <a:r>
              <a:rPr lang="en-US" dirty="0" err="1"/>
              <a:t>Slično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gore </a:t>
            </a:r>
            <a:r>
              <a:rPr lang="en-US" dirty="0" err="1"/>
              <a:t>navedena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, to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zahtijeva</a:t>
            </a:r>
            <a:r>
              <a:rPr lang="en-US" dirty="0"/>
              <a:t> </a:t>
            </a:r>
            <a:r>
              <a:rPr lang="en-US" dirty="0" err="1"/>
              <a:t>korisničko</a:t>
            </a:r>
            <a:r>
              <a:rPr lang="en-US" dirty="0"/>
              <a:t> </a:t>
            </a:r>
            <a:r>
              <a:rPr lang="en-US" dirty="0" err="1"/>
              <a:t>ime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lozinku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biste</a:t>
            </a:r>
            <a:r>
              <a:rPr lang="en-US" dirty="0"/>
              <a:t> </a:t>
            </a:r>
            <a:r>
              <a:rPr lang="en-US" dirty="0" err="1"/>
              <a:t>potvrdili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identitet</a:t>
            </a:r>
            <a:r>
              <a:rPr lang="en-US" dirty="0"/>
              <a:t>. </a:t>
            </a:r>
            <a:r>
              <a:rPr lang="en-US" dirty="0" err="1"/>
              <a:t>Ipak</a:t>
            </a:r>
            <a:r>
              <a:rPr lang="en-US" dirty="0"/>
              <a:t>, </a:t>
            </a:r>
            <a:r>
              <a:rPr lang="en-US" dirty="0" err="1"/>
              <a:t>imate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korištenja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oblika</a:t>
            </a:r>
            <a:r>
              <a:rPr lang="en-US" dirty="0"/>
              <a:t> </a:t>
            </a:r>
            <a:r>
              <a:rPr lang="en-US" dirty="0" err="1"/>
              <a:t>provjere</a:t>
            </a:r>
            <a:r>
              <a:rPr lang="en-US" dirty="0"/>
              <a:t> </a:t>
            </a:r>
            <a:r>
              <a:rPr lang="en-US" dirty="0" err="1"/>
              <a:t>autentičnosti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tokeni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smart </a:t>
            </a:r>
            <a:r>
              <a:rPr lang="en-US" dirty="0" err="1"/>
              <a:t>kartice</a:t>
            </a:r>
            <a:r>
              <a:rPr lang="en-US" dirty="0" smtClean="0"/>
              <a:t>.</a:t>
            </a:r>
            <a:endParaRPr lang="hr-HR" dirty="0" smtClean="0"/>
          </a:p>
          <a:p>
            <a:r>
              <a:rPr lang="en-US" dirty="0" err="1"/>
              <a:t>Prednost</a:t>
            </a:r>
            <a:r>
              <a:rPr lang="en-US" dirty="0"/>
              <a:t> </a:t>
            </a:r>
            <a:r>
              <a:rPr lang="en-US" dirty="0" err="1"/>
              <a:t>korištenja</a:t>
            </a:r>
            <a:r>
              <a:rPr lang="en-US" dirty="0"/>
              <a:t> </a:t>
            </a:r>
            <a:r>
              <a:rPr lang="en-US" dirty="0" err="1"/>
              <a:t>tokena</a:t>
            </a:r>
            <a:r>
              <a:rPr lang="en-US" dirty="0"/>
              <a:t> je </a:t>
            </a:r>
            <a:r>
              <a:rPr lang="en-US" dirty="0" err="1"/>
              <a:t>činjenica</a:t>
            </a:r>
            <a:r>
              <a:rPr lang="en-US" dirty="0"/>
              <a:t> da </a:t>
            </a:r>
            <a:r>
              <a:rPr lang="en-US" dirty="0" err="1"/>
              <a:t>ga</a:t>
            </a:r>
            <a:r>
              <a:rPr lang="en-US" dirty="0"/>
              <a:t> je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teško</a:t>
            </a:r>
            <a:r>
              <a:rPr lang="en-US" dirty="0"/>
              <a:t> </a:t>
            </a:r>
            <a:r>
              <a:rPr lang="en-US" dirty="0" err="1"/>
              <a:t>hakirati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, s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to, </a:t>
            </a:r>
            <a:r>
              <a:rPr lang="en-US" dirty="0" err="1"/>
              <a:t>gotovo</a:t>
            </a:r>
            <a:r>
              <a:rPr lang="en-US" dirty="0"/>
              <a:t> je </a:t>
            </a:r>
            <a:r>
              <a:rPr lang="en-US" dirty="0" err="1"/>
              <a:t>nemoguće</a:t>
            </a:r>
            <a:r>
              <a:rPr lang="en-US" dirty="0"/>
              <a:t> </a:t>
            </a:r>
            <a:r>
              <a:rPr lang="en-US" dirty="0" err="1"/>
              <a:t>ukrasti</a:t>
            </a:r>
            <a:r>
              <a:rPr lang="en-US" dirty="0"/>
              <a:t> </a:t>
            </a:r>
            <a:r>
              <a:rPr lang="en-US" dirty="0" err="1"/>
              <a:t>lozinku</a:t>
            </a:r>
            <a:r>
              <a:rPr lang="en-US" dirty="0"/>
              <a:t>. </a:t>
            </a:r>
            <a:r>
              <a:rPr lang="en-US" dirty="0" err="1"/>
              <a:t>Također</a:t>
            </a:r>
            <a:r>
              <a:rPr lang="en-US" dirty="0"/>
              <a:t>, </a:t>
            </a:r>
            <a:r>
              <a:rPr lang="en-US" dirty="0" err="1"/>
              <a:t>svaki</a:t>
            </a:r>
            <a:r>
              <a:rPr lang="en-US" dirty="0"/>
              <a:t> token je </a:t>
            </a:r>
            <a:r>
              <a:rPr lang="en-US" dirty="0" err="1"/>
              <a:t>jedinstven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da </a:t>
            </a:r>
            <a:r>
              <a:rPr lang="en-US" dirty="0" err="1"/>
              <a:t>će</a:t>
            </a:r>
            <a:r>
              <a:rPr lang="en-US" dirty="0"/>
              <a:t> server </a:t>
            </a:r>
            <a:r>
              <a:rPr lang="en-US" dirty="0" err="1"/>
              <a:t>odmah</a:t>
            </a:r>
            <a:r>
              <a:rPr lang="en-US" dirty="0"/>
              <a:t> </a:t>
            </a:r>
            <a:r>
              <a:rPr lang="en-US" dirty="0" err="1"/>
              <a:t>prepoznati</a:t>
            </a:r>
            <a:r>
              <a:rPr lang="en-US" dirty="0"/>
              <a:t> </a:t>
            </a:r>
            <a:r>
              <a:rPr lang="en-US" dirty="0" err="1"/>
              <a:t>svojeg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90599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HGK Secure &amp; Tech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konferencija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| Zagreb, 15.12.2017 </a:t>
            </a: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|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Predavač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Slađan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Ilić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, CEO, Control Engineering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d.o.o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89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027" y="271900"/>
            <a:ext cx="9905998" cy="5466748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sz="4800" b="1" dirty="0" smtClean="0"/>
              <a:t/>
            </a:r>
            <a:br>
              <a:rPr lang="hr-HR" sz="4800" b="1" dirty="0" smtClean="0"/>
            </a:br>
            <a:r>
              <a:rPr lang="hr-HR" sz="2700" b="1" u="sng" cap="none" dirty="0" smtClean="0"/>
              <a:t>VPN1 – lokacija Zagreb, Hrvatska</a:t>
            </a:r>
            <a:r>
              <a:rPr lang="hr-HR" sz="2700" b="1" cap="none" dirty="0" smtClean="0"/>
              <a:t/>
            </a:r>
            <a:br>
              <a:rPr lang="hr-HR" sz="2700" b="1" cap="none" dirty="0" smtClean="0"/>
            </a:br>
            <a:r>
              <a:rPr lang="hr-HR" sz="2700" cap="none" dirty="0" smtClean="0"/>
              <a:t>protocol: </a:t>
            </a:r>
            <a:r>
              <a:rPr lang="hr-HR" sz="2700" b="1" cap="none" dirty="0" smtClean="0"/>
              <a:t>PPTP</a:t>
            </a:r>
            <a:r>
              <a:rPr lang="hr-HR" sz="2700" cap="none" dirty="0" smtClean="0"/>
              <a:t/>
            </a:r>
            <a:br>
              <a:rPr lang="hr-HR" sz="2700" cap="none" dirty="0" smtClean="0"/>
            </a:br>
            <a:r>
              <a:rPr lang="hr-HR" sz="2700" cap="none" dirty="0" smtClean="0"/>
              <a:t>IP adresa: </a:t>
            </a:r>
            <a:r>
              <a:rPr lang="hr-HR" sz="2700" b="1" cap="none" dirty="0" smtClean="0"/>
              <a:t>82.193.206.116</a:t>
            </a:r>
            <a:r>
              <a:rPr lang="hr-HR" sz="2700" cap="none" dirty="0" smtClean="0"/>
              <a:t/>
            </a:r>
            <a:br>
              <a:rPr lang="hr-HR" sz="2700" cap="none" dirty="0" smtClean="0"/>
            </a:br>
            <a:r>
              <a:rPr lang="hr-HR" sz="2700" cap="none" dirty="0" smtClean="0"/>
              <a:t>user: </a:t>
            </a:r>
            <a:r>
              <a:rPr lang="hr-HR" sz="2700" b="1" cap="none" dirty="0" smtClean="0"/>
              <a:t>croweb-hgk</a:t>
            </a:r>
            <a:r>
              <a:rPr lang="hr-HR" sz="2700" cap="none" dirty="0" smtClean="0"/>
              <a:t/>
            </a:r>
            <a:br>
              <a:rPr lang="hr-HR" sz="2700" cap="none" dirty="0" smtClean="0"/>
            </a:br>
            <a:r>
              <a:rPr lang="hr-HR" sz="2700" cap="none" dirty="0" smtClean="0"/>
              <a:t>password: </a:t>
            </a:r>
            <a:r>
              <a:rPr lang="hr-HR" sz="2700" b="1" cap="none" dirty="0" smtClean="0"/>
              <a:t>ZagrebForum2017</a:t>
            </a:r>
            <a:br>
              <a:rPr lang="hr-HR" sz="2700" b="1" cap="none" dirty="0" smtClean="0"/>
            </a:br>
            <a:r>
              <a:rPr lang="hr-HR" sz="2700" b="1" cap="none" dirty="0"/>
              <a:t/>
            </a:r>
            <a:br>
              <a:rPr lang="hr-HR" sz="2700" b="1" cap="none" dirty="0"/>
            </a:br>
            <a:r>
              <a:rPr lang="hr-HR" sz="2700" b="1" u="sng" cap="none" dirty="0" smtClean="0"/>
              <a:t>VPN2 </a:t>
            </a:r>
            <a:r>
              <a:rPr lang="hr-HR" sz="2700" b="1" u="sng" cap="none" dirty="0"/>
              <a:t>– lokacija </a:t>
            </a:r>
            <a:r>
              <a:rPr lang="hr-HR" sz="2700" b="1" u="sng" cap="none" dirty="0" smtClean="0"/>
              <a:t>Poland, Warsaw</a:t>
            </a:r>
            <a:r>
              <a:rPr lang="hr-HR" sz="2700" b="1" cap="none" dirty="0"/>
              <a:t/>
            </a:r>
            <a:br>
              <a:rPr lang="hr-HR" sz="2700" b="1" cap="none" dirty="0"/>
            </a:br>
            <a:r>
              <a:rPr lang="hr-HR" sz="2700" cap="none" dirty="0" smtClean="0"/>
              <a:t>protocol</a:t>
            </a:r>
            <a:r>
              <a:rPr lang="hr-HR" sz="2700" cap="none" dirty="0"/>
              <a:t>: </a:t>
            </a:r>
            <a:r>
              <a:rPr lang="hr-HR" sz="2700" b="1" cap="none" dirty="0"/>
              <a:t>PPTP</a:t>
            </a:r>
            <a:r>
              <a:rPr lang="hr-HR" sz="2700" cap="none" dirty="0"/>
              <a:t/>
            </a:r>
            <a:br>
              <a:rPr lang="hr-HR" sz="2700" cap="none" dirty="0"/>
            </a:br>
            <a:r>
              <a:rPr lang="hr-HR" sz="2700" cap="none" dirty="0"/>
              <a:t>IP adresa: </a:t>
            </a:r>
            <a:r>
              <a:rPr lang="hr-HR" sz="2700" b="1" cap="none" dirty="0"/>
              <a:t>212.7.217.132</a:t>
            </a:r>
            <a:r>
              <a:rPr lang="hr-HR" sz="2700" cap="none" dirty="0"/>
              <a:t/>
            </a:r>
            <a:br>
              <a:rPr lang="hr-HR" sz="2700" cap="none" dirty="0"/>
            </a:br>
            <a:r>
              <a:rPr lang="hr-HR" sz="2700" cap="none" dirty="0"/>
              <a:t>user: </a:t>
            </a:r>
            <a:r>
              <a:rPr lang="hr-HR" sz="2700" b="1" cap="none" dirty="0"/>
              <a:t>croweb-hgk</a:t>
            </a:r>
            <a:r>
              <a:rPr lang="hr-HR" sz="2700" cap="none" dirty="0"/>
              <a:t/>
            </a:r>
            <a:br>
              <a:rPr lang="hr-HR" sz="2700" cap="none" dirty="0"/>
            </a:br>
            <a:r>
              <a:rPr lang="hr-HR" sz="2700" cap="none" dirty="0"/>
              <a:t>password: </a:t>
            </a:r>
            <a:r>
              <a:rPr lang="hr-HR" sz="2700" b="1" cap="none" dirty="0"/>
              <a:t>ZagrebForum2017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/>
              <a:t/>
            </a:r>
            <a:br>
              <a:rPr lang="hr-HR" b="1" dirty="0"/>
            </a:b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90599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HGK Secure &amp; Tech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konferencija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| Zagreb, 15.12.2017 </a:t>
            </a: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|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Predavač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Slađan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Ilić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, CEO, Control Engineering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d.o.o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863" y="271900"/>
            <a:ext cx="8892026" cy="101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9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027" y="271900"/>
            <a:ext cx="9905998" cy="1040524"/>
          </a:xfrm>
        </p:spPr>
        <p:txBody>
          <a:bodyPr>
            <a:normAutofit/>
          </a:bodyPr>
          <a:lstStyle/>
          <a:p>
            <a:r>
              <a:rPr lang="en-US" b="1" dirty="0" err="1"/>
              <a:t>Prednosti</a:t>
            </a:r>
            <a:r>
              <a:rPr lang="en-US" b="1" dirty="0"/>
              <a:t> </a:t>
            </a:r>
            <a:r>
              <a:rPr lang="en-US" b="1" dirty="0" err="1"/>
              <a:t>korištenja</a:t>
            </a:r>
            <a:r>
              <a:rPr lang="en-US" b="1" dirty="0"/>
              <a:t> VPN-a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2130" y="1069427"/>
            <a:ext cx="9905998" cy="4616670"/>
          </a:xfrm>
        </p:spPr>
        <p:txBody>
          <a:bodyPr>
            <a:normAutofit/>
          </a:bodyPr>
          <a:lstStyle/>
          <a:p>
            <a:r>
              <a:rPr lang="en-US" dirty="0" err="1"/>
              <a:t>Promet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vas </a:t>
            </a:r>
            <a:r>
              <a:rPr lang="en-US" dirty="0" err="1"/>
              <a:t>i</a:t>
            </a:r>
            <a:r>
              <a:rPr lang="en-US" dirty="0"/>
              <a:t> VPN </a:t>
            </a:r>
            <a:r>
              <a:rPr lang="en-US" dirty="0" err="1"/>
              <a:t>servisa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koristite</a:t>
            </a:r>
            <a:r>
              <a:rPr lang="en-US" dirty="0"/>
              <a:t> je </a:t>
            </a:r>
            <a:r>
              <a:rPr lang="en-US" dirty="0" err="1"/>
              <a:t>kriptiran</a:t>
            </a:r>
            <a:r>
              <a:rPr lang="en-US" dirty="0"/>
              <a:t>, </a:t>
            </a:r>
            <a:r>
              <a:rPr lang="en-US" dirty="0" err="1"/>
              <a:t>tako</a:t>
            </a:r>
            <a:r>
              <a:rPr lang="en-US" dirty="0"/>
              <a:t> da je </a:t>
            </a:r>
            <a:r>
              <a:rPr lang="en-US" dirty="0" err="1"/>
              <a:t>nemoguće</a:t>
            </a:r>
            <a:r>
              <a:rPr lang="en-US" dirty="0"/>
              <a:t> da </a:t>
            </a:r>
            <a:r>
              <a:rPr lang="en-US" dirty="0" err="1"/>
              <a:t>netko</a:t>
            </a:r>
            <a:r>
              <a:rPr lang="en-US" dirty="0"/>
              <a:t> </a:t>
            </a:r>
            <a:r>
              <a:rPr lang="en-US" dirty="0" err="1"/>
              <a:t>vidi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radite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internetu</a:t>
            </a:r>
            <a:r>
              <a:rPr lang="en-US" dirty="0" smtClean="0"/>
              <a:t>.</a:t>
            </a:r>
            <a:endParaRPr lang="hr-HR" dirty="0" smtClean="0"/>
          </a:p>
          <a:p>
            <a:r>
              <a:rPr lang="en-US" dirty="0" err="1"/>
              <a:t>Dokle</a:t>
            </a:r>
            <a:r>
              <a:rPr lang="en-US" dirty="0"/>
              <a:t> god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povezani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VPN-om, </a:t>
            </a:r>
            <a:r>
              <a:rPr lang="en-US" dirty="0" err="1"/>
              <a:t>imat</a:t>
            </a:r>
            <a:r>
              <a:rPr lang="en-US" dirty="0"/>
              <a:t> </a:t>
            </a:r>
            <a:r>
              <a:rPr lang="en-US" dirty="0" err="1"/>
              <a:t>ćete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cijelom</a:t>
            </a:r>
            <a:r>
              <a:rPr lang="en-US" dirty="0"/>
              <a:t> </a:t>
            </a:r>
            <a:r>
              <a:rPr lang="en-US" dirty="0" err="1"/>
              <a:t>internetu</a:t>
            </a:r>
            <a:r>
              <a:rPr lang="en-US" dirty="0"/>
              <a:t> bez </a:t>
            </a:r>
            <a:r>
              <a:rPr lang="en-US" dirty="0" err="1"/>
              <a:t>cenzure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bi </a:t>
            </a:r>
            <a:r>
              <a:rPr lang="en-US" dirty="0" err="1"/>
              <a:t>mogla</a:t>
            </a:r>
            <a:r>
              <a:rPr lang="en-US" dirty="0"/>
              <a:t> </a:t>
            </a:r>
            <a:r>
              <a:rPr lang="en-US" dirty="0" err="1"/>
              <a:t>utjecati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vas</a:t>
            </a:r>
            <a:r>
              <a:rPr lang="en-US" dirty="0" smtClean="0"/>
              <a:t>.</a:t>
            </a:r>
            <a:endParaRPr lang="hr-HR" dirty="0" smtClean="0"/>
          </a:p>
          <a:p>
            <a:r>
              <a:rPr lang="en-US" dirty="0" err="1"/>
              <a:t>Možete</a:t>
            </a:r>
            <a:r>
              <a:rPr lang="en-US" dirty="0"/>
              <a:t> </a:t>
            </a:r>
            <a:r>
              <a:rPr lang="en-US" dirty="0" err="1"/>
              <a:t>pristupiti</a:t>
            </a:r>
            <a:r>
              <a:rPr lang="en-US" dirty="0"/>
              <a:t> </a:t>
            </a:r>
            <a:r>
              <a:rPr lang="en-US" dirty="0" err="1"/>
              <a:t>servisima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geografski</a:t>
            </a:r>
            <a:r>
              <a:rPr lang="en-US" dirty="0"/>
              <a:t> </a:t>
            </a:r>
            <a:r>
              <a:rPr lang="en-US" dirty="0" err="1"/>
              <a:t>ograničenim</a:t>
            </a:r>
            <a:r>
              <a:rPr lang="en-US" dirty="0"/>
              <a:t> web </a:t>
            </a:r>
            <a:r>
              <a:rPr lang="en-US" dirty="0" err="1"/>
              <a:t>stranicama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ćete</a:t>
            </a:r>
            <a:r>
              <a:rPr lang="en-US" dirty="0"/>
              <a:t> </a:t>
            </a:r>
            <a:r>
              <a:rPr lang="en-US" dirty="0" err="1"/>
              <a:t>koristiti</a:t>
            </a:r>
            <a:r>
              <a:rPr lang="en-US" dirty="0"/>
              <a:t> VPN server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nalazi</a:t>
            </a:r>
            <a:r>
              <a:rPr lang="en-US" dirty="0"/>
              <a:t> u </a:t>
            </a:r>
            <a:r>
              <a:rPr lang="en-US" dirty="0" err="1"/>
              <a:t>regiji</a:t>
            </a:r>
            <a:r>
              <a:rPr lang="en-US" dirty="0"/>
              <a:t> u </a:t>
            </a:r>
            <a:r>
              <a:rPr lang="en-US" dirty="0" err="1"/>
              <a:t>kojoj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dostupni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servisi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web </a:t>
            </a:r>
            <a:r>
              <a:rPr lang="en-US" dirty="0" err="1"/>
              <a:t>stranice</a:t>
            </a:r>
            <a:r>
              <a:rPr lang="en-US" dirty="0" smtClean="0"/>
              <a:t>.</a:t>
            </a:r>
            <a:endParaRPr lang="hr-HR" dirty="0" smtClean="0"/>
          </a:p>
          <a:p>
            <a:r>
              <a:rPr lang="en-US" dirty="0"/>
              <a:t>Serveri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povezujete</a:t>
            </a:r>
            <a:r>
              <a:rPr lang="en-US" dirty="0"/>
              <a:t> </a:t>
            </a:r>
            <a:r>
              <a:rPr lang="en-US" dirty="0" err="1"/>
              <a:t>neće</a:t>
            </a:r>
            <a:r>
              <a:rPr lang="en-US" dirty="0"/>
              <a:t> </a:t>
            </a:r>
            <a:r>
              <a:rPr lang="en-US" dirty="0" err="1"/>
              <a:t>vidjeti</a:t>
            </a:r>
            <a:r>
              <a:rPr lang="en-US" dirty="0"/>
              <a:t> </a:t>
            </a:r>
            <a:r>
              <a:rPr lang="en-US" dirty="0" err="1"/>
              <a:t>vašu</a:t>
            </a:r>
            <a:r>
              <a:rPr lang="en-US" dirty="0"/>
              <a:t> IP </a:t>
            </a:r>
            <a:r>
              <a:rPr lang="en-US" dirty="0" err="1"/>
              <a:t>adresu</a:t>
            </a:r>
            <a:r>
              <a:rPr lang="en-US" dirty="0"/>
              <a:t>,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adresu</a:t>
            </a:r>
            <a:r>
              <a:rPr lang="en-US" dirty="0"/>
              <a:t> VPN </a:t>
            </a:r>
            <a:r>
              <a:rPr lang="en-US" dirty="0" err="1"/>
              <a:t>servera</a:t>
            </a:r>
            <a:r>
              <a:rPr lang="en-US" dirty="0" smtClean="0"/>
              <a:t>.</a:t>
            </a:r>
            <a:endParaRPr lang="hr-HR" dirty="0" smtClean="0"/>
          </a:p>
          <a:p>
            <a:r>
              <a:rPr lang="en-US" dirty="0" err="1"/>
              <a:t>Možete</a:t>
            </a:r>
            <a:r>
              <a:rPr lang="en-US" dirty="0"/>
              <a:t> </a:t>
            </a:r>
            <a:r>
              <a:rPr lang="en-US" dirty="0" err="1"/>
              <a:t>surfati</a:t>
            </a:r>
            <a:r>
              <a:rPr lang="en-US" dirty="0"/>
              <a:t> </a:t>
            </a:r>
            <a:r>
              <a:rPr lang="en-US" dirty="0" err="1"/>
              <a:t>internetom</a:t>
            </a:r>
            <a:r>
              <a:rPr lang="en-US" dirty="0"/>
              <a:t>, </a:t>
            </a:r>
            <a:r>
              <a:rPr lang="en-US" dirty="0" err="1"/>
              <a:t>čitati</a:t>
            </a:r>
            <a:r>
              <a:rPr lang="en-US" dirty="0"/>
              <a:t> </a:t>
            </a:r>
            <a:r>
              <a:rPr lang="en-US" dirty="0" err="1"/>
              <a:t>vaše</a:t>
            </a:r>
            <a:r>
              <a:rPr lang="en-US" dirty="0"/>
              <a:t> e-</a:t>
            </a:r>
            <a:r>
              <a:rPr lang="en-US" dirty="0" err="1"/>
              <a:t>mailove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slati</a:t>
            </a:r>
            <a:r>
              <a:rPr lang="en-US" dirty="0"/>
              <a:t> </a:t>
            </a:r>
            <a:r>
              <a:rPr lang="en-US" dirty="0" err="1"/>
              <a:t>važne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javnim</a:t>
            </a:r>
            <a:r>
              <a:rPr lang="en-US" dirty="0"/>
              <a:t> </a:t>
            </a:r>
            <a:r>
              <a:rPr lang="en-US" dirty="0" err="1"/>
              <a:t>mrežama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to bez </a:t>
            </a:r>
            <a:r>
              <a:rPr lang="en-US" dirty="0" err="1"/>
              <a:t>rizika</a:t>
            </a:r>
            <a:r>
              <a:rPr lang="en-US" dirty="0"/>
              <a:t> da vas </a:t>
            </a:r>
            <a:r>
              <a:rPr lang="en-US" dirty="0" err="1"/>
              <a:t>netko</a:t>
            </a:r>
            <a:r>
              <a:rPr lang="en-US" dirty="0"/>
              <a:t> </a:t>
            </a:r>
            <a:r>
              <a:rPr lang="en-US" dirty="0" err="1"/>
              <a:t>špijunira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90599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HGK Secure &amp; Tech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konferencija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| Zagreb, 15.12.2017 </a:t>
            </a: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|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Predavač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Slađan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Ilić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, CEO, Control Engineering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d.o.o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4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027" y="271900"/>
            <a:ext cx="9905998" cy="1040524"/>
          </a:xfrm>
        </p:spPr>
        <p:txBody>
          <a:bodyPr>
            <a:normAutofit/>
          </a:bodyPr>
          <a:lstStyle/>
          <a:p>
            <a:r>
              <a:rPr lang="en-US" b="1" dirty="0" err="1"/>
              <a:t>Zaključak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2130" y="1069427"/>
            <a:ext cx="9905998" cy="4616670"/>
          </a:xfrm>
        </p:spPr>
        <p:txBody>
          <a:bodyPr>
            <a:normAutofit/>
          </a:bodyPr>
          <a:lstStyle/>
          <a:p>
            <a:r>
              <a:rPr lang="en-US" dirty="0"/>
              <a:t>VPN </a:t>
            </a:r>
            <a:r>
              <a:rPr lang="en-US" dirty="0" smtClean="0"/>
              <a:t>je </a:t>
            </a:r>
            <a:r>
              <a:rPr lang="en-US" dirty="0" err="1"/>
              <a:t>postao</a:t>
            </a:r>
            <a:r>
              <a:rPr lang="en-US" dirty="0"/>
              <a:t> </a:t>
            </a:r>
            <a:r>
              <a:rPr lang="en-US" dirty="0" err="1"/>
              <a:t>nužnost</a:t>
            </a:r>
            <a:r>
              <a:rPr lang="en-US" dirty="0"/>
              <a:t> u </a:t>
            </a:r>
            <a:r>
              <a:rPr lang="en-US" dirty="0" err="1"/>
              <a:t>ovom</a:t>
            </a:r>
            <a:r>
              <a:rPr lang="en-US" dirty="0"/>
              <a:t> </a:t>
            </a:r>
            <a:r>
              <a:rPr lang="en-US" dirty="0" err="1"/>
              <a:t>dobu</a:t>
            </a:r>
            <a:r>
              <a:rPr lang="en-US" dirty="0"/>
              <a:t> online </a:t>
            </a:r>
            <a:r>
              <a:rPr lang="en-US" dirty="0" err="1"/>
              <a:t>praćenja</a:t>
            </a:r>
            <a:r>
              <a:rPr lang="en-US" dirty="0"/>
              <a:t>, </a:t>
            </a:r>
            <a:r>
              <a:rPr lang="en-US" dirty="0" err="1"/>
              <a:t>pogotovo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želite</a:t>
            </a:r>
            <a:r>
              <a:rPr lang="en-US" dirty="0"/>
              <a:t> </a:t>
            </a:r>
            <a:r>
              <a:rPr lang="en-US" dirty="0" err="1"/>
              <a:t>zaštititi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privatnost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osigurati</a:t>
            </a:r>
            <a:r>
              <a:rPr lang="en-US" dirty="0"/>
              <a:t> </a:t>
            </a:r>
            <a:r>
              <a:rPr lang="en-US" dirty="0" err="1"/>
              <a:t>vaše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računalu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izloženi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raznih</a:t>
            </a:r>
            <a:r>
              <a:rPr lang="en-US" dirty="0"/>
              <a:t> </a:t>
            </a:r>
            <a:r>
              <a:rPr lang="en-US" dirty="0" err="1"/>
              <a:t>spywarea</a:t>
            </a:r>
            <a:r>
              <a:rPr lang="en-US" dirty="0"/>
              <a:t>, </a:t>
            </a:r>
            <a:r>
              <a:rPr lang="en-US" dirty="0" err="1"/>
              <a:t>malwarea</a:t>
            </a:r>
            <a:r>
              <a:rPr lang="en-US" dirty="0"/>
              <a:t> </a:t>
            </a:r>
            <a:r>
              <a:rPr lang="en-US" dirty="0" err="1"/>
              <a:t>itd</a:t>
            </a:r>
            <a:r>
              <a:rPr lang="en-US" dirty="0" smtClean="0"/>
              <a:t>.</a:t>
            </a:r>
            <a:endParaRPr lang="hr-HR" dirty="0" smtClean="0"/>
          </a:p>
          <a:p>
            <a:r>
              <a:rPr lang="en-US" dirty="0"/>
              <a:t>VPN </a:t>
            </a:r>
            <a:r>
              <a:rPr lang="en-US" dirty="0" err="1"/>
              <a:t>stvara</a:t>
            </a:r>
            <a:r>
              <a:rPr lang="en-US" dirty="0"/>
              <a:t> </a:t>
            </a:r>
            <a:r>
              <a:rPr lang="en-US" dirty="0" err="1"/>
              <a:t>privatni</a:t>
            </a:r>
            <a:r>
              <a:rPr lang="en-US" dirty="0"/>
              <a:t> </a:t>
            </a:r>
            <a:r>
              <a:rPr lang="en-US" dirty="0" smtClean="0"/>
              <a:t>“</a:t>
            </a:r>
            <a:r>
              <a:rPr lang="en-US" dirty="0" err="1" smtClean="0"/>
              <a:t>tunel</a:t>
            </a:r>
            <a:r>
              <a:rPr lang="en-US" dirty="0"/>
              <a:t>“, </a:t>
            </a:r>
            <a:r>
              <a:rPr lang="en-US" dirty="0" err="1"/>
              <a:t>zatvorenu</a:t>
            </a:r>
            <a:r>
              <a:rPr lang="en-US" dirty="0"/>
              <a:t> </a:t>
            </a:r>
            <a:r>
              <a:rPr lang="en-US" dirty="0" err="1"/>
              <a:t>vezu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ne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dekriptirati</a:t>
            </a:r>
            <a:r>
              <a:rPr lang="en-US" dirty="0"/>
              <a:t> </a:t>
            </a:r>
            <a:r>
              <a:rPr lang="en-US" dirty="0" err="1"/>
              <a:t>neka</a:t>
            </a:r>
            <a:r>
              <a:rPr lang="en-US" dirty="0"/>
              <a:t> </a:t>
            </a:r>
            <a:r>
              <a:rPr lang="en-US" dirty="0" err="1"/>
              <a:t>druga</a:t>
            </a:r>
            <a:r>
              <a:rPr lang="en-US" dirty="0"/>
              <a:t> </a:t>
            </a:r>
            <a:r>
              <a:rPr lang="en-US" dirty="0" err="1"/>
              <a:t>strana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vaš</a:t>
            </a:r>
            <a:r>
              <a:rPr lang="en-US" dirty="0"/>
              <a:t> </a:t>
            </a:r>
            <a:r>
              <a:rPr lang="en-US" dirty="0" err="1"/>
              <a:t>provajder</a:t>
            </a:r>
            <a:r>
              <a:rPr lang="en-US" dirty="0"/>
              <a:t> (ISP) </a:t>
            </a:r>
            <a:r>
              <a:rPr lang="en-US" dirty="0" err="1"/>
              <a:t>ili</a:t>
            </a:r>
            <a:r>
              <a:rPr lang="en-US" dirty="0"/>
              <a:t>, </a:t>
            </a:r>
            <a:r>
              <a:rPr lang="en-US" dirty="0" err="1"/>
              <a:t>općenito</a:t>
            </a:r>
            <a:r>
              <a:rPr lang="en-US" dirty="0"/>
              <a:t>, </a:t>
            </a:r>
            <a:r>
              <a:rPr lang="en-US" dirty="0" err="1"/>
              <a:t>neke</a:t>
            </a:r>
            <a:r>
              <a:rPr lang="en-US" dirty="0"/>
              <a:t> web </a:t>
            </a:r>
            <a:r>
              <a:rPr lang="en-US" dirty="0" err="1"/>
              <a:t>stranice</a:t>
            </a:r>
            <a:r>
              <a:rPr lang="en-US" dirty="0"/>
              <a:t>. To </a:t>
            </a:r>
            <a:r>
              <a:rPr lang="en-US" dirty="0" err="1"/>
              <a:t>znači</a:t>
            </a:r>
            <a:r>
              <a:rPr lang="en-US" dirty="0"/>
              <a:t> da se </a:t>
            </a:r>
            <a:r>
              <a:rPr lang="en-US" dirty="0" err="1"/>
              <a:t>podaci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šaljete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ne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presresti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/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ukrasti</a:t>
            </a:r>
            <a:r>
              <a:rPr lang="en-US" dirty="0" smtClean="0"/>
              <a:t>.</a:t>
            </a:r>
            <a:endParaRPr lang="hr-HR" dirty="0" smtClean="0"/>
          </a:p>
          <a:p>
            <a:r>
              <a:rPr lang="en-US" dirty="0" err="1" smtClean="0"/>
              <a:t>Nadam</a:t>
            </a:r>
            <a:r>
              <a:rPr lang="en-US" dirty="0" smtClean="0"/>
              <a:t> </a:t>
            </a:r>
            <a:r>
              <a:rPr lang="en-US" dirty="0"/>
              <a:t>se da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vam</a:t>
            </a:r>
            <a:r>
              <a:rPr lang="en-US" dirty="0"/>
              <a:t> </a:t>
            </a:r>
            <a:r>
              <a:rPr lang="en-US" dirty="0" err="1" smtClean="0"/>
              <a:t>ov</a:t>
            </a:r>
            <a:r>
              <a:rPr lang="hr-HR" dirty="0" smtClean="0"/>
              <a:t>o</a:t>
            </a:r>
            <a:r>
              <a:rPr lang="hr-HR" dirty="0"/>
              <a:t> </a:t>
            </a:r>
            <a:r>
              <a:rPr lang="hr-HR" dirty="0" smtClean="0"/>
              <a:t>predavanje</a:t>
            </a:r>
            <a:r>
              <a:rPr lang="en-US" dirty="0" smtClean="0"/>
              <a:t> </a:t>
            </a:r>
            <a:r>
              <a:rPr lang="en-US" dirty="0" err="1"/>
              <a:t>pomoći</a:t>
            </a:r>
            <a:r>
              <a:rPr lang="en-US" dirty="0"/>
              <a:t> da </a:t>
            </a:r>
            <a:r>
              <a:rPr lang="en-US" dirty="0" err="1"/>
              <a:t>steknete</a:t>
            </a:r>
            <a:r>
              <a:rPr lang="en-US" dirty="0"/>
              <a:t> </a:t>
            </a:r>
            <a:r>
              <a:rPr lang="en-US" dirty="0" err="1"/>
              <a:t>bolje</a:t>
            </a:r>
            <a:r>
              <a:rPr lang="en-US" dirty="0"/>
              <a:t> </a:t>
            </a:r>
            <a:r>
              <a:rPr lang="en-US" dirty="0" err="1"/>
              <a:t>razumijevanje</a:t>
            </a:r>
            <a:r>
              <a:rPr lang="en-US" dirty="0"/>
              <a:t> o tome </a:t>
            </a:r>
            <a:r>
              <a:rPr lang="en-US" dirty="0" err="1"/>
              <a:t>što</a:t>
            </a:r>
            <a:r>
              <a:rPr lang="en-US" dirty="0"/>
              <a:t> je VPN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funkcionira</a:t>
            </a:r>
            <a:r>
              <a:rPr lang="en-US" dirty="0"/>
              <a:t>.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imate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kakvih</a:t>
            </a:r>
            <a:r>
              <a:rPr lang="en-US" dirty="0"/>
              <a:t> </a:t>
            </a:r>
            <a:r>
              <a:rPr lang="hr-HR" dirty="0" smtClean="0"/>
              <a:t>nejasnoća</a:t>
            </a:r>
            <a:r>
              <a:rPr lang="en-US" dirty="0" smtClean="0"/>
              <a:t> </a:t>
            </a:r>
            <a:r>
              <a:rPr lang="en-US" dirty="0"/>
              <a:t>ne </a:t>
            </a:r>
            <a:r>
              <a:rPr lang="en-US" dirty="0" err="1"/>
              <a:t>ustručavajte</a:t>
            </a:r>
            <a:r>
              <a:rPr lang="en-US" dirty="0"/>
              <a:t> se </a:t>
            </a:r>
            <a:r>
              <a:rPr lang="en-US" dirty="0" err="1"/>
              <a:t>pitati</a:t>
            </a:r>
            <a:r>
              <a:rPr lang="en-US" dirty="0"/>
              <a:t> </a:t>
            </a:r>
            <a:r>
              <a:rPr lang="hr-HR" dirty="0" smtClean="0"/>
              <a:t>me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90599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HGK Secure &amp; Tech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konferencija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| Zagreb, 15.12.2017 </a:t>
            </a: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|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Predavač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Slađan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Ilić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, CEO, Control Engineering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d.o.o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0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862" y="2994079"/>
            <a:ext cx="9523547" cy="2776100"/>
          </a:xfrm>
        </p:spPr>
        <p:txBody>
          <a:bodyPr>
            <a:normAutofit/>
          </a:bodyPr>
          <a:lstStyle/>
          <a:p>
            <a:r>
              <a:rPr lang="hr-HR" b="1" dirty="0" smtClean="0"/>
              <a:t>kontakt</a:t>
            </a:r>
            <a:br>
              <a:rPr lang="hr-HR" b="1" dirty="0" smtClean="0"/>
            </a:br>
            <a:r>
              <a:rPr lang="hr-HR" b="1" cap="none" dirty="0" smtClean="0"/>
              <a:t>E-mail: </a:t>
            </a:r>
            <a:r>
              <a:rPr lang="hr-HR" b="1" cap="none" dirty="0" smtClean="0">
                <a:solidFill>
                  <a:srgbClr val="FFC000"/>
                </a:solidFill>
              </a:rPr>
              <a:t>s.ilic@croweb.host</a:t>
            </a:r>
            <a:r>
              <a:rPr lang="hr-HR" b="1" cap="none" dirty="0" smtClean="0"/>
              <a:t/>
            </a:r>
            <a:br>
              <a:rPr lang="hr-HR" b="1" cap="none" dirty="0" smtClean="0"/>
            </a:br>
            <a:r>
              <a:rPr lang="hr-HR" b="1" cap="none" dirty="0" smtClean="0"/>
              <a:t>LinkedIn: </a:t>
            </a:r>
            <a:r>
              <a:rPr lang="hr-HR" b="1" cap="none" dirty="0" smtClean="0">
                <a:solidFill>
                  <a:srgbClr val="FFC000"/>
                </a:solidFill>
              </a:rPr>
              <a:t>linkedin.com/in/sladan-ilic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90599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HGK Secure &amp; Tech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konferencija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| Zagreb, 15.12.2017 </a:t>
            </a: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|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Predavač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Slađan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Ilić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, CEO, Control Engineering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d.o.o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863" y="271900"/>
            <a:ext cx="8892026" cy="10162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3863" y="1077932"/>
            <a:ext cx="889202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</a:pPr>
            <a:r>
              <a:rPr lang="hr-HR" sz="4400" cap="small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HURTMOLD_" panose="00000400000000000000" pitchFamily="50" charset="0"/>
              </a:rPr>
              <a:t>P</a:t>
            </a:r>
            <a:r>
              <a:rPr lang="hr-HR" sz="4400" cap="small" dirty="0" smtClean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HURTMOLD_" panose="00000400000000000000" pitchFamily="50" charset="0"/>
              </a:rPr>
              <a:t>rofessional Hosting </a:t>
            </a:r>
            <a:r>
              <a:rPr lang="hr-HR" sz="4400" cap="small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HURTMOLD_" panose="00000400000000000000" pitchFamily="50" charset="0"/>
              </a:rPr>
              <a:t>S</a:t>
            </a:r>
            <a:r>
              <a:rPr lang="hr-HR" sz="4400" cap="small" dirty="0" smtClean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HURTMOLD_" panose="00000400000000000000" pitchFamily="50" charset="0"/>
              </a:rPr>
              <a:t>ervices </a:t>
            </a:r>
            <a:r>
              <a:rPr lang="hr-HR" sz="3200" b="1" cap="small" dirty="0" smtClean="0">
                <a:solidFill>
                  <a:srgbClr val="FFC0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HURTMOLD_" panose="00000400000000000000" pitchFamily="50" charset="0"/>
              </a:rPr>
              <a:t>www.croweb.host   info@croweb.host</a:t>
            </a:r>
          </a:p>
        </p:txBody>
      </p:sp>
    </p:spTree>
    <p:extLst>
      <p:ext uri="{BB962C8B-B14F-4D97-AF65-F5344CB8AC3E}">
        <p14:creationId xmlns:p14="http://schemas.microsoft.com/office/powerpoint/2010/main" val="42592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027" y="271900"/>
            <a:ext cx="9905998" cy="1040524"/>
          </a:xfrm>
        </p:spPr>
        <p:txBody>
          <a:bodyPr>
            <a:normAutofit/>
          </a:bodyPr>
          <a:lstStyle/>
          <a:p>
            <a:r>
              <a:rPr lang="en-US" b="1" dirty="0" err="1"/>
              <a:t>Što</a:t>
            </a:r>
            <a:r>
              <a:rPr lang="en-US" b="1" dirty="0"/>
              <a:t> je </a:t>
            </a:r>
            <a:r>
              <a:rPr lang="en-US" b="1" dirty="0" smtClean="0"/>
              <a:t>VPN?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2130" y="1069427"/>
            <a:ext cx="9905998" cy="4616670"/>
          </a:xfrm>
        </p:spPr>
        <p:txBody>
          <a:bodyPr>
            <a:normAutofit/>
          </a:bodyPr>
          <a:lstStyle/>
          <a:p>
            <a:r>
              <a:rPr lang="en-US" dirty="0" err="1"/>
              <a:t>Vjerojatno</a:t>
            </a:r>
            <a:r>
              <a:rPr lang="en-US" dirty="0"/>
              <a:t>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čuli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VPN,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da </a:t>
            </a:r>
            <a:r>
              <a:rPr lang="en-US" dirty="0" err="1"/>
              <a:t>niste</a:t>
            </a:r>
            <a:r>
              <a:rPr lang="en-US" dirty="0"/>
              <a:t> </a:t>
            </a:r>
            <a:r>
              <a:rPr lang="en-US" dirty="0" err="1"/>
              <a:t>koristili</a:t>
            </a:r>
            <a:r>
              <a:rPr lang="en-US" dirty="0"/>
              <a:t> </a:t>
            </a:r>
            <a:r>
              <a:rPr lang="en-US" dirty="0" err="1"/>
              <a:t>ovu</a:t>
            </a:r>
            <a:r>
              <a:rPr lang="en-US" dirty="0"/>
              <a:t> </a:t>
            </a:r>
            <a:r>
              <a:rPr lang="en-US" dirty="0" err="1"/>
              <a:t>vrstu</a:t>
            </a:r>
            <a:r>
              <a:rPr lang="en-US" dirty="0"/>
              <a:t> </a:t>
            </a:r>
            <a:r>
              <a:rPr lang="en-US" dirty="0" err="1"/>
              <a:t>servisa</a:t>
            </a:r>
            <a:r>
              <a:rPr lang="en-US" dirty="0"/>
              <a:t> do </a:t>
            </a:r>
            <a:r>
              <a:rPr lang="en-US" dirty="0" err="1"/>
              <a:t>sada</a:t>
            </a:r>
            <a:r>
              <a:rPr lang="en-US" dirty="0"/>
              <a:t>. Pa, </a:t>
            </a:r>
            <a:r>
              <a:rPr lang="en-US" dirty="0" err="1" smtClean="0"/>
              <a:t>moram</a:t>
            </a:r>
            <a:r>
              <a:rPr lang="en-US" dirty="0" smtClean="0"/>
              <a:t> </a:t>
            </a:r>
            <a:r>
              <a:rPr lang="en-US" dirty="0" err="1"/>
              <a:t>reći</a:t>
            </a:r>
            <a:r>
              <a:rPr lang="en-US" dirty="0"/>
              <a:t> da </a:t>
            </a:r>
            <a:r>
              <a:rPr lang="en-US" dirty="0" err="1"/>
              <a:t>biste</a:t>
            </a:r>
            <a:r>
              <a:rPr lang="en-US" dirty="0"/>
              <a:t> </a:t>
            </a:r>
            <a:r>
              <a:rPr lang="en-US" dirty="0" err="1"/>
              <a:t>trebali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to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prije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. </a:t>
            </a:r>
            <a:r>
              <a:rPr lang="en-US" dirty="0" err="1"/>
              <a:t>Nećete</a:t>
            </a:r>
            <a:r>
              <a:rPr lang="en-US" dirty="0"/>
              <a:t> </a:t>
            </a:r>
            <a:r>
              <a:rPr lang="en-US" dirty="0" err="1"/>
              <a:t>možda</a:t>
            </a:r>
            <a:r>
              <a:rPr lang="en-US" dirty="0"/>
              <a:t> </a:t>
            </a:r>
            <a:r>
              <a:rPr lang="en-US" dirty="0" err="1"/>
              <a:t>odmah</a:t>
            </a:r>
            <a:r>
              <a:rPr lang="en-US" dirty="0"/>
              <a:t> </a:t>
            </a:r>
            <a:r>
              <a:rPr lang="en-US" dirty="0" err="1"/>
              <a:t>uvidjeti</a:t>
            </a:r>
            <a:r>
              <a:rPr lang="en-US" dirty="0"/>
              <a:t> </a:t>
            </a:r>
            <a:r>
              <a:rPr lang="en-US" dirty="0" err="1"/>
              <a:t>njegovu</a:t>
            </a:r>
            <a:r>
              <a:rPr lang="en-US" dirty="0"/>
              <a:t> </a:t>
            </a:r>
            <a:r>
              <a:rPr lang="en-US" dirty="0" err="1"/>
              <a:t>pravu</a:t>
            </a:r>
            <a:r>
              <a:rPr lang="en-US" dirty="0"/>
              <a:t> </a:t>
            </a:r>
            <a:r>
              <a:rPr lang="en-US" dirty="0" err="1"/>
              <a:t>vrijednost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vremenom</a:t>
            </a:r>
            <a:r>
              <a:rPr lang="en-US" dirty="0"/>
              <a:t> </a:t>
            </a:r>
            <a:r>
              <a:rPr lang="en-US" dirty="0" err="1"/>
              <a:t>ćete</a:t>
            </a:r>
            <a:r>
              <a:rPr lang="en-US" dirty="0"/>
              <a:t> </a:t>
            </a:r>
            <a:r>
              <a:rPr lang="en-US" dirty="0" err="1"/>
              <a:t>vjerojatno</a:t>
            </a:r>
            <a:r>
              <a:rPr lang="en-US" dirty="0"/>
              <a:t> </a:t>
            </a:r>
            <a:r>
              <a:rPr lang="en-US" dirty="0" err="1"/>
              <a:t>uvidjeti</a:t>
            </a:r>
            <a:r>
              <a:rPr lang="en-US" dirty="0"/>
              <a:t> da je VPN </a:t>
            </a:r>
            <a:r>
              <a:rPr lang="en-US" dirty="0" err="1"/>
              <a:t>jednako</a:t>
            </a:r>
            <a:r>
              <a:rPr lang="en-US" dirty="0"/>
              <a:t> </a:t>
            </a:r>
            <a:r>
              <a:rPr lang="en-US" dirty="0" err="1"/>
              <a:t>važan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internetska</a:t>
            </a:r>
            <a:r>
              <a:rPr lang="en-US" dirty="0"/>
              <a:t> </a:t>
            </a:r>
            <a:r>
              <a:rPr lang="en-US" dirty="0" err="1"/>
              <a:t>veza</a:t>
            </a:r>
            <a:r>
              <a:rPr lang="en-US" dirty="0"/>
              <a:t>. </a:t>
            </a:r>
            <a:r>
              <a:rPr lang="en-US" dirty="0" err="1" smtClean="0"/>
              <a:t>Ov</a:t>
            </a:r>
            <a:r>
              <a:rPr lang="hr-HR" dirty="0" smtClean="0"/>
              <a:t>o predavanje</a:t>
            </a:r>
            <a:r>
              <a:rPr lang="en-US" dirty="0" smtClean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cilj</a:t>
            </a:r>
            <a:r>
              <a:rPr lang="en-US" dirty="0"/>
              <a:t> da </a:t>
            </a:r>
            <a:r>
              <a:rPr lang="en-US" dirty="0" err="1"/>
              <a:t>objasni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VPN,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funkcionira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koristiti</a:t>
            </a:r>
            <a:r>
              <a:rPr lang="en-US" dirty="0"/>
              <a:t>. </a:t>
            </a:r>
            <a:r>
              <a:rPr lang="en-US" dirty="0" err="1"/>
              <a:t>Pokušat</a:t>
            </a:r>
            <a:r>
              <a:rPr lang="en-US" dirty="0"/>
              <a:t> </a:t>
            </a:r>
            <a:r>
              <a:rPr lang="en-US" dirty="0" smtClean="0"/>
              <a:t>ć</a:t>
            </a:r>
            <a:r>
              <a:rPr lang="hr-HR" dirty="0" smtClean="0"/>
              <a:t>u</a:t>
            </a:r>
            <a:r>
              <a:rPr lang="en-US" dirty="0" smtClean="0"/>
              <a:t> </a:t>
            </a:r>
            <a:r>
              <a:rPr lang="en-US" dirty="0" err="1"/>
              <a:t>vam</a:t>
            </a:r>
            <a:r>
              <a:rPr lang="en-US" dirty="0"/>
              <a:t> </a:t>
            </a:r>
            <a:r>
              <a:rPr lang="en-US" dirty="0" err="1"/>
              <a:t>objasniti</a:t>
            </a:r>
            <a:r>
              <a:rPr lang="en-US" dirty="0"/>
              <a:t> </a:t>
            </a:r>
            <a:r>
              <a:rPr lang="en-US" dirty="0" err="1"/>
              <a:t>zašto</a:t>
            </a:r>
            <a:r>
              <a:rPr lang="en-US" dirty="0"/>
              <a:t> je </a:t>
            </a:r>
            <a:r>
              <a:rPr lang="en-US" dirty="0" err="1"/>
              <a:t>važno</a:t>
            </a:r>
            <a:r>
              <a:rPr lang="en-US" dirty="0"/>
              <a:t> da </a:t>
            </a:r>
            <a:r>
              <a:rPr lang="en-US" dirty="0" err="1"/>
              <a:t>korisitite</a:t>
            </a:r>
            <a:r>
              <a:rPr lang="en-US" dirty="0"/>
              <a:t> VPN </a:t>
            </a:r>
            <a:r>
              <a:rPr lang="en-US" dirty="0" err="1"/>
              <a:t>servis</a:t>
            </a:r>
            <a:r>
              <a:rPr lang="en-US" dirty="0"/>
              <a:t> u </a:t>
            </a:r>
            <a:r>
              <a:rPr lang="en-US" dirty="0" err="1"/>
              <a:t>današnjem</a:t>
            </a:r>
            <a:r>
              <a:rPr lang="en-US" dirty="0"/>
              <a:t> </a:t>
            </a:r>
            <a:r>
              <a:rPr lang="en-US" dirty="0" err="1"/>
              <a:t>modernom</a:t>
            </a:r>
            <a:r>
              <a:rPr lang="en-US" dirty="0"/>
              <a:t> </a:t>
            </a:r>
            <a:r>
              <a:rPr lang="en-US" dirty="0" err="1"/>
              <a:t>internetu</a:t>
            </a:r>
            <a:r>
              <a:rPr lang="en-US" dirty="0" smtClean="0"/>
              <a:t>:</a:t>
            </a:r>
            <a:endParaRPr lang="hr-HR" dirty="0" smtClean="0"/>
          </a:p>
          <a:p>
            <a:r>
              <a:rPr lang="en-US" dirty="0" err="1"/>
              <a:t>Ukratko</a:t>
            </a:r>
            <a:r>
              <a:rPr lang="en-US" dirty="0"/>
              <a:t>, VPN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hr-HR" dirty="0" smtClean="0"/>
              <a:t>"</a:t>
            </a:r>
            <a:r>
              <a:rPr lang="en-US" dirty="0" err="1" smtClean="0"/>
              <a:t>virtualna</a:t>
            </a:r>
            <a:r>
              <a:rPr lang="en-US" dirty="0" smtClean="0"/>
              <a:t> </a:t>
            </a:r>
            <a:r>
              <a:rPr lang="en-US" dirty="0" err="1"/>
              <a:t>privatna</a:t>
            </a:r>
            <a:r>
              <a:rPr lang="en-US" dirty="0"/>
              <a:t> </a:t>
            </a:r>
            <a:r>
              <a:rPr lang="en-US" dirty="0" err="1"/>
              <a:t>mreža</a:t>
            </a:r>
            <a:r>
              <a:rPr lang="en-US" dirty="0"/>
              <a:t>”, je </a:t>
            </a:r>
            <a:r>
              <a:rPr lang="en-US" dirty="0" err="1"/>
              <a:t>definirana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interkonekcija</a:t>
            </a:r>
            <a:r>
              <a:rPr lang="en-US" dirty="0"/>
              <a:t> </a:t>
            </a:r>
            <a:r>
              <a:rPr lang="en-US" dirty="0" err="1"/>
              <a:t>lokalne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sigurne</a:t>
            </a:r>
            <a:r>
              <a:rPr lang="en-US" dirty="0"/>
              <a:t> (</a:t>
            </a:r>
            <a:r>
              <a:rPr lang="en-US" dirty="0" err="1"/>
              <a:t>kriptirane</a:t>
            </a:r>
            <a:r>
              <a:rPr lang="en-US" dirty="0"/>
              <a:t>) </a:t>
            </a:r>
            <a:r>
              <a:rPr lang="en-US" dirty="0" err="1"/>
              <a:t>načine</a:t>
            </a:r>
            <a:r>
              <a:rPr lang="en-US" dirty="0"/>
              <a:t> </a:t>
            </a:r>
            <a:r>
              <a:rPr lang="en-US" dirty="0" err="1"/>
              <a:t>međusobne</a:t>
            </a:r>
            <a:r>
              <a:rPr lang="en-US" dirty="0"/>
              <a:t> </a:t>
            </a:r>
            <a:r>
              <a:rPr lang="en-US" dirty="0" err="1"/>
              <a:t>komunikacije</a:t>
            </a:r>
            <a:r>
              <a:rPr lang="en-US" dirty="0"/>
              <a:t>,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interneta</a:t>
            </a:r>
            <a:r>
              <a:rPr lang="en-US" dirty="0"/>
              <a:t>. To </a:t>
            </a:r>
            <a:r>
              <a:rPr lang="en-US" dirty="0" err="1"/>
              <a:t>znači</a:t>
            </a:r>
            <a:r>
              <a:rPr lang="en-US" dirty="0"/>
              <a:t> da VPN </a:t>
            </a:r>
            <a:r>
              <a:rPr lang="en-US" dirty="0" err="1"/>
              <a:t>produžava</a:t>
            </a:r>
            <a:r>
              <a:rPr lang="en-US" dirty="0"/>
              <a:t> </a:t>
            </a:r>
            <a:r>
              <a:rPr lang="en-US" dirty="0" err="1"/>
              <a:t>privatnu</a:t>
            </a:r>
            <a:r>
              <a:rPr lang="en-US" dirty="0"/>
              <a:t> </a:t>
            </a:r>
            <a:r>
              <a:rPr lang="en-US" dirty="0" err="1"/>
              <a:t>mrežu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javne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en-US" dirty="0"/>
              <a:t> (u </a:t>
            </a:r>
            <a:r>
              <a:rPr lang="en-US" dirty="0" err="1"/>
              <a:t>našem</a:t>
            </a:r>
            <a:r>
              <a:rPr lang="en-US" dirty="0"/>
              <a:t> </a:t>
            </a:r>
            <a:r>
              <a:rPr lang="en-US" dirty="0" err="1"/>
              <a:t>slučaju</a:t>
            </a:r>
            <a:r>
              <a:rPr lang="en-US" dirty="0"/>
              <a:t>, </a:t>
            </a:r>
            <a:r>
              <a:rPr lang="en-US" dirty="0" err="1"/>
              <a:t>interneta</a:t>
            </a:r>
            <a:r>
              <a:rPr lang="en-US" dirty="0"/>
              <a:t>),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omogućuje</a:t>
            </a:r>
            <a:r>
              <a:rPr lang="en-US" dirty="0"/>
              <a:t> </a:t>
            </a:r>
            <a:r>
              <a:rPr lang="en-US" dirty="0" err="1"/>
              <a:t>korisnicima</a:t>
            </a:r>
            <a:r>
              <a:rPr lang="en-US" dirty="0"/>
              <a:t> </a:t>
            </a:r>
            <a:r>
              <a:rPr lang="en-US" dirty="0" err="1"/>
              <a:t>slanje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primanje</a:t>
            </a:r>
            <a:r>
              <a:rPr lang="en-US" dirty="0"/>
              <a:t> </a:t>
            </a:r>
            <a:r>
              <a:rPr lang="en-US" dirty="0" err="1"/>
              <a:t>osjetljivih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njihova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 </a:t>
            </a:r>
            <a:r>
              <a:rPr lang="en-US" dirty="0" err="1"/>
              <a:t>izravno</a:t>
            </a:r>
            <a:r>
              <a:rPr lang="en-US" dirty="0"/>
              <a:t> </a:t>
            </a:r>
            <a:r>
              <a:rPr lang="en-US" dirty="0" err="1"/>
              <a:t>spojena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isti</a:t>
            </a:r>
            <a:r>
              <a:rPr lang="en-US" dirty="0"/>
              <a:t> </a:t>
            </a:r>
            <a:r>
              <a:rPr lang="en-US" dirty="0" err="1"/>
              <a:t>privatni</a:t>
            </a:r>
            <a:r>
              <a:rPr lang="en-US" dirty="0"/>
              <a:t> LAN (</a:t>
            </a:r>
            <a:r>
              <a:rPr lang="en-US" dirty="0" err="1"/>
              <a:t>lokalnu</a:t>
            </a:r>
            <a:r>
              <a:rPr lang="en-US" dirty="0"/>
              <a:t> </a:t>
            </a:r>
            <a:r>
              <a:rPr lang="en-US" dirty="0" err="1"/>
              <a:t>mrežu</a:t>
            </a:r>
            <a:r>
              <a:rPr lang="en-US" dirty="0"/>
              <a:t>), </a:t>
            </a:r>
            <a:r>
              <a:rPr lang="en-US" dirty="0" err="1"/>
              <a:t>iako</a:t>
            </a:r>
            <a:r>
              <a:rPr lang="en-US" dirty="0"/>
              <a:t>, </a:t>
            </a:r>
            <a:r>
              <a:rPr lang="en-US" dirty="0" err="1"/>
              <a:t>fizički</a:t>
            </a:r>
            <a:r>
              <a:rPr lang="en-US" dirty="0"/>
              <a:t>,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u </a:t>
            </a:r>
            <a:r>
              <a:rPr lang="en-US" dirty="0" err="1"/>
              <a:t>istoj</a:t>
            </a:r>
            <a:r>
              <a:rPr lang="en-US" dirty="0"/>
              <a:t> </a:t>
            </a:r>
            <a:r>
              <a:rPr lang="en-US" dirty="0" err="1"/>
              <a:t>mreži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905999" cy="365125"/>
          </a:xfrm>
        </p:spPr>
        <p:txBody>
          <a:bodyPr/>
          <a:lstStyle/>
          <a:p>
            <a:r>
              <a:rPr lang="en-US" sz="1400" b="0" dirty="0" smtClean="0"/>
              <a:t>HGK Secure &amp; Tech </a:t>
            </a:r>
            <a:r>
              <a:rPr lang="en-US" sz="1400" b="0" dirty="0" err="1" smtClean="0"/>
              <a:t>konferencija</a:t>
            </a:r>
            <a:r>
              <a:rPr lang="en-US" sz="1400" b="0" dirty="0" smtClean="0"/>
              <a:t> | Zagreb, 15.12.2017 </a:t>
            </a:r>
            <a:r>
              <a:rPr lang="hr-HR" sz="1400" b="0" dirty="0" smtClean="0"/>
              <a:t>|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Predavač</a:t>
            </a:r>
            <a:r>
              <a:rPr lang="en-US" sz="1400" b="0" dirty="0" smtClean="0"/>
              <a:t>: </a:t>
            </a:r>
            <a:r>
              <a:rPr lang="en-US" sz="1400" b="0" dirty="0" err="1" smtClean="0"/>
              <a:t>Slađan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Ilić</a:t>
            </a:r>
            <a:r>
              <a:rPr lang="en-US" sz="1400" b="0" dirty="0" smtClean="0"/>
              <a:t>, CEO, Control Engineering </a:t>
            </a:r>
            <a:r>
              <a:rPr lang="en-US" sz="1400" b="0" dirty="0" err="1" smtClean="0"/>
              <a:t>d.o.o</a:t>
            </a:r>
            <a:r>
              <a:rPr lang="en-US" sz="1400" b="0" dirty="0" smtClean="0"/>
              <a:t>.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16397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06" y="909637"/>
            <a:ext cx="8890000" cy="4445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90599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HGK Secure &amp; Tech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konferencija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| Zagreb, 15.12.2017 </a:t>
            </a: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|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Predavač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Slađan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Ilić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, CEO, Control Engineering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d.o.o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83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90599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HGK Secure &amp; Tech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konferencija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| Zagreb, 15.12.2017 </a:t>
            </a: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|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Predavač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Slađan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Ilić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, CEO, Control Engineering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d.o.o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1413" y="315311"/>
            <a:ext cx="9905998" cy="5475890"/>
          </a:xfrm>
        </p:spPr>
        <p:txBody>
          <a:bodyPr>
            <a:normAutofit/>
          </a:bodyPr>
          <a:lstStyle/>
          <a:p>
            <a:r>
              <a:rPr lang="en-US" dirty="0"/>
              <a:t>Ova </a:t>
            </a:r>
            <a:r>
              <a:rPr lang="en-US" dirty="0" err="1"/>
              <a:t>informacija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lakše</a:t>
            </a:r>
            <a:r>
              <a:rPr lang="en-US" dirty="0"/>
              <a:t> </a:t>
            </a:r>
            <a:r>
              <a:rPr lang="en-US" dirty="0" err="1"/>
              <a:t>razumjeti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vam</a:t>
            </a:r>
            <a:r>
              <a:rPr lang="en-US" dirty="0"/>
              <a:t> </a:t>
            </a:r>
            <a:r>
              <a:rPr lang="en-US" dirty="0" err="1" smtClean="0"/>
              <a:t>pokažem</a:t>
            </a:r>
            <a:r>
              <a:rPr lang="en-US" dirty="0" smtClean="0"/>
              <a:t> </a:t>
            </a:r>
            <a:r>
              <a:rPr lang="en-US" dirty="0" err="1"/>
              <a:t>primjer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realne</a:t>
            </a:r>
            <a:r>
              <a:rPr lang="en-US" dirty="0"/>
              <a:t> </a:t>
            </a:r>
            <a:r>
              <a:rPr lang="en-US" dirty="0" err="1"/>
              <a:t>situacije</a:t>
            </a:r>
            <a:r>
              <a:rPr lang="en-US" dirty="0"/>
              <a:t>. </a:t>
            </a:r>
            <a:r>
              <a:rPr lang="en-US" dirty="0" err="1"/>
              <a:t>Recimo</a:t>
            </a:r>
            <a:r>
              <a:rPr lang="en-US" dirty="0"/>
              <a:t> da </a:t>
            </a:r>
            <a:r>
              <a:rPr lang="en-US" dirty="0" err="1"/>
              <a:t>trebate</a:t>
            </a:r>
            <a:r>
              <a:rPr lang="en-US" dirty="0"/>
              <a:t> </a:t>
            </a:r>
            <a:r>
              <a:rPr lang="en-US" dirty="0" err="1"/>
              <a:t>izmijeniti</a:t>
            </a:r>
            <a:r>
              <a:rPr lang="en-US" dirty="0"/>
              <a:t> </a:t>
            </a:r>
            <a:r>
              <a:rPr lang="en-US" dirty="0" err="1"/>
              <a:t>veliku</a:t>
            </a:r>
            <a:r>
              <a:rPr lang="en-US" dirty="0"/>
              <a:t> </a:t>
            </a:r>
            <a:r>
              <a:rPr lang="en-US" dirty="0" err="1"/>
              <a:t>količinu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kolegom</a:t>
            </a:r>
            <a:r>
              <a:rPr lang="en-US" dirty="0"/>
              <a:t>/</a:t>
            </a:r>
            <a:r>
              <a:rPr lang="en-US" dirty="0" err="1"/>
              <a:t>prijateljem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program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morate</a:t>
            </a:r>
            <a:r>
              <a:rPr lang="en-US" dirty="0"/>
              <a:t> </a:t>
            </a: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prijenos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zahtijeva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 </a:t>
            </a:r>
            <a:r>
              <a:rPr lang="en-US" dirty="0" err="1"/>
              <a:t>spojena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istu</a:t>
            </a:r>
            <a:r>
              <a:rPr lang="en-US" dirty="0"/>
              <a:t> </a:t>
            </a:r>
            <a:r>
              <a:rPr lang="en-US" dirty="0" err="1"/>
              <a:t>mrežu</a:t>
            </a:r>
            <a:r>
              <a:rPr lang="en-US" dirty="0" smtClean="0"/>
              <a:t>.</a:t>
            </a:r>
            <a:endParaRPr lang="hr-HR" dirty="0" smtClean="0"/>
          </a:p>
          <a:p>
            <a:r>
              <a:rPr lang="en-US" dirty="0" err="1"/>
              <a:t>Nažalost</a:t>
            </a:r>
            <a:r>
              <a:rPr lang="en-US" dirty="0"/>
              <a:t>, </a:t>
            </a:r>
            <a:r>
              <a:rPr lang="en-US" dirty="0" err="1"/>
              <a:t>vaš</a:t>
            </a:r>
            <a:r>
              <a:rPr lang="en-US" dirty="0"/>
              <a:t> </a:t>
            </a:r>
            <a:r>
              <a:rPr lang="en-US" dirty="0" err="1"/>
              <a:t>prijatelj</a:t>
            </a:r>
            <a:r>
              <a:rPr lang="en-US" dirty="0"/>
              <a:t>/</a:t>
            </a:r>
            <a:r>
              <a:rPr lang="en-US" dirty="0" err="1"/>
              <a:t>kolega</a:t>
            </a:r>
            <a:r>
              <a:rPr lang="en-US" dirty="0"/>
              <a:t> je </a:t>
            </a:r>
            <a:r>
              <a:rPr lang="hr-HR" dirty="0" smtClean="0"/>
              <a:t>iz</a:t>
            </a:r>
            <a:r>
              <a:rPr lang="en-US" dirty="0" smtClean="0"/>
              <a:t>van </a:t>
            </a:r>
            <a:r>
              <a:rPr lang="en-US" dirty="0" err="1"/>
              <a:t>grada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blizu</a:t>
            </a:r>
            <a:r>
              <a:rPr lang="en-US" dirty="0"/>
              <a:t> </a:t>
            </a:r>
            <a:r>
              <a:rPr lang="en-US" dirty="0" err="1"/>
              <a:t>svog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. </a:t>
            </a:r>
            <a:r>
              <a:rPr lang="en-US" dirty="0" err="1"/>
              <a:t>Najjednostavnije</a:t>
            </a:r>
            <a:r>
              <a:rPr lang="en-US" dirty="0"/>
              <a:t> </a:t>
            </a:r>
            <a:r>
              <a:rPr lang="en-US" dirty="0" err="1"/>
              <a:t>rješenje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vas je da </a:t>
            </a:r>
            <a:r>
              <a:rPr lang="en-US" dirty="0" err="1"/>
              <a:t>konfigurirate</a:t>
            </a:r>
            <a:r>
              <a:rPr lang="en-US" dirty="0"/>
              <a:t> VPN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vašoj</a:t>
            </a:r>
            <a:r>
              <a:rPr lang="en-US" dirty="0"/>
              <a:t> </a:t>
            </a:r>
            <a:r>
              <a:rPr lang="en-US" dirty="0" err="1"/>
              <a:t>mreži</a:t>
            </a:r>
            <a:r>
              <a:rPr lang="en-US" dirty="0"/>
              <a:t>, </a:t>
            </a:r>
            <a:r>
              <a:rPr lang="en-US" dirty="0" err="1"/>
              <a:t>tako</a:t>
            </a:r>
            <a:r>
              <a:rPr lang="en-US" dirty="0"/>
              <a:t> da se </a:t>
            </a:r>
            <a:r>
              <a:rPr lang="en-US" dirty="0" err="1"/>
              <a:t>vaš</a:t>
            </a:r>
            <a:r>
              <a:rPr lang="en-US" dirty="0"/>
              <a:t> </a:t>
            </a:r>
            <a:r>
              <a:rPr lang="en-US" dirty="0" err="1"/>
              <a:t>prijatelj</a:t>
            </a:r>
            <a:r>
              <a:rPr lang="en-US" dirty="0"/>
              <a:t>/</a:t>
            </a:r>
            <a:r>
              <a:rPr lang="en-US" dirty="0" err="1"/>
              <a:t>kolega</a:t>
            </a:r>
            <a:r>
              <a:rPr lang="en-US" dirty="0"/>
              <a:t> </a:t>
            </a:r>
            <a:r>
              <a:rPr lang="en-US" dirty="0" err="1"/>
              <a:t>spoji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vašu</a:t>
            </a:r>
            <a:r>
              <a:rPr lang="en-US" dirty="0"/>
              <a:t> </a:t>
            </a:r>
            <a:r>
              <a:rPr lang="en-US" dirty="0" err="1"/>
              <a:t>mrežu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VPN-a. Na </a:t>
            </a:r>
            <a:r>
              <a:rPr lang="en-US" dirty="0" err="1"/>
              <a:t>taj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, </a:t>
            </a:r>
            <a:r>
              <a:rPr lang="en-US" dirty="0" err="1"/>
              <a:t>čini</a:t>
            </a:r>
            <a:r>
              <a:rPr lang="en-US" dirty="0"/>
              <a:t> se </a:t>
            </a:r>
            <a:r>
              <a:rPr lang="en-US" dirty="0" err="1"/>
              <a:t>kao</a:t>
            </a:r>
            <a:r>
              <a:rPr lang="en-US" dirty="0"/>
              <a:t> da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oboje</a:t>
            </a:r>
            <a:r>
              <a:rPr lang="en-US" dirty="0"/>
              <a:t> </a:t>
            </a:r>
            <a:r>
              <a:rPr lang="en-US" dirty="0" err="1"/>
              <a:t>spojeni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istu</a:t>
            </a:r>
            <a:r>
              <a:rPr lang="en-US" dirty="0"/>
              <a:t> </a:t>
            </a:r>
            <a:r>
              <a:rPr lang="en-US" dirty="0" err="1"/>
              <a:t>lokalnu</a:t>
            </a:r>
            <a:r>
              <a:rPr lang="en-US" dirty="0"/>
              <a:t> </a:t>
            </a:r>
            <a:r>
              <a:rPr lang="en-US" dirty="0" err="1"/>
              <a:t>mrežu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razmjena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izvršena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jednostavno</a:t>
            </a:r>
            <a:r>
              <a:rPr lang="en-US" dirty="0"/>
              <a:t>.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riječima</a:t>
            </a:r>
            <a:r>
              <a:rPr lang="en-US" dirty="0"/>
              <a:t>, VPN </a:t>
            </a:r>
            <a:r>
              <a:rPr lang="en-US" dirty="0" err="1"/>
              <a:t>vam</a:t>
            </a:r>
            <a:r>
              <a:rPr lang="en-US" dirty="0"/>
              <a:t> </a:t>
            </a:r>
            <a:r>
              <a:rPr lang="en-US" dirty="0" err="1"/>
              <a:t>pomaže</a:t>
            </a:r>
            <a:r>
              <a:rPr lang="en-US" dirty="0"/>
              <a:t> da se </a:t>
            </a:r>
            <a:r>
              <a:rPr lang="en-US" dirty="0" err="1"/>
              <a:t>pretvarate</a:t>
            </a:r>
            <a:r>
              <a:rPr lang="en-US" dirty="0"/>
              <a:t> da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lokalnoj</a:t>
            </a:r>
            <a:r>
              <a:rPr lang="en-US" dirty="0"/>
              <a:t> </a:t>
            </a:r>
            <a:r>
              <a:rPr lang="en-US" dirty="0" err="1"/>
              <a:t>mreži</a:t>
            </a:r>
            <a:r>
              <a:rPr lang="en-US" dirty="0"/>
              <a:t>,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oboje</a:t>
            </a:r>
            <a:r>
              <a:rPr lang="en-US" dirty="0"/>
              <a:t> </a:t>
            </a:r>
            <a:r>
              <a:rPr lang="en-US" dirty="0" err="1"/>
              <a:t>spojeni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internet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različitim</a:t>
            </a:r>
            <a:r>
              <a:rPr lang="en-US" dirty="0"/>
              <a:t> </a:t>
            </a:r>
            <a:r>
              <a:rPr lang="en-US" dirty="0" err="1"/>
              <a:t>lokacijama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491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027" y="271900"/>
            <a:ext cx="9905998" cy="1040524"/>
          </a:xfrm>
        </p:spPr>
        <p:txBody>
          <a:bodyPr>
            <a:normAutofit/>
          </a:bodyPr>
          <a:lstStyle/>
          <a:p>
            <a:r>
              <a:rPr lang="en-US" b="1" dirty="0" err="1"/>
              <a:t>Kako</a:t>
            </a:r>
            <a:r>
              <a:rPr lang="en-US" b="1" dirty="0"/>
              <a:t> VPN </a:t>
            </a:r>
            <a:r>
              <a:rPr lang="en-US" b="1" dirty="0" err="1"/>
              <a:t>funkcionira</a:t>
            </a:r>
            <a:r>
              <a:rPr lang="en-US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2130" y="1069427"/>
            <a:ext cx="9905998" cy="4616670"/>
          </a:xfrm>
        </p:spPr>
        <p:txBody>
          <a:bodyPr>
            <a:normAutofit/>
          </a:bodyPr>
          <a:lstStyle/>
          <a:p>
            <a:r>
              <a:rPr lang="en-US" dirty="0"/>
              <a:t>Da </a:t>
            </a:r>
            <a:r>
              <a:rPr lang="en-US" dirty="0" err="1"/>
              <a:t>bismo</a:t>
            </a:r>
            <a:r>
              <a:rPr lang="en-US" dirty="0"/>
              <a:t> </a:t>
            </a:r>
            <a:r>
              <a:rPr lang="en-US" dirty="0" err="1"/>
              <a:t>išli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en-US" dirty="0"/>
              <a:t> u </a:t>
            </a:r>
            <a:r>
              <a:rPr lang="en-US" dirty="0" err="1"/>
              <a:t>vezi</a:t>
            </a:r>
            <a:r>
              <a:rPr lang="en-US" dirty="0"/>
              <a:t> </a:t>
            </a:r>
            <a:r>
              <a:rPr lang="en-US" dirty="0" err="1" smtClean="0"/>
              <a:t>karakteristika</a:t>
            </a:r>
            <a:r>
              <a:rPr lang="en-US" dirty="0" smtClean="0"/>
              <a:t> </a:t>
            </a:r>
            <a:r>
              <a:rPr lang="en-US" dirty="0"/>
              <a:t>VPN-a, </a:t>
            </a:r>
            <a:r>
              <a:rPr lang="en-US" dirty="0" err="1" smtClean="0"/>
              <a:t>govorit</a:t>
            </a:r>
            <a:r>
              <a:rPr lang="en-US" dirty="0" smtClean="0"/>
              <a:t> </a:t>
            </a:r>
            <a:r>
              <a:rPr lang="hr-HR" dirty="0" smtClean="0"/>
              <a:t>ću</a:t>
            </a:r>
            <a:r>
              <a:rPr lang="en-US" dirty="0" smtClean="0"/>
              <a:t> </a:t>
            </a:r>
            <a:r>
              <a:rPr lang="en-US" dirty="0" err="1"/>
              <a:t>malo</a:t>
            </a:r>
            <a:r>
              <a:rPr lang="en-US" dirty="0"/>
              <a:t> o internet </a:t>
            </a:r>
            <a:r>
              <a:rPr lang="en-US" dirty="0" err="1"/>
              <a:t>prometu</a:t>
            </a:r>
            <a:r>
              <a:rPr lang="en-US" dirty="0"/>
              <a:t>.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koristite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lokalnu</a:t>
            </a:r>
            <a:r>
              <a:rPr lang="en-US" dirty="0"/>
              <a:t> </a:t>
            </a:r>
            <a:r>
              <a:rPr lang="en-US" dirty="0" err="1"/>
              <a:t>mrežu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raznim</a:t>
            </a:r>
            <a:r>
              <a:rPr lang="en-US" dirty="0"/>
              <a:t> </a:t>
            </a:r>
            <a:r>
              <a:rPr lang="en-US" dirty="0" err="1"/>
              <a:t>servisima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internetu</a:t>
            </a:r>
            <a:r>
              <a:rPr lang="en-US" dirty="0"/>
              <a:t>, </a:t>
            </a:r>
            <a:r>
              <a:rPr lang="en-US" dirty="0" err="1"/>
              <a:t>izvor</a:t>
            </a:r>
            <a:r>
              <a:rPr lang="en-US" dirty="0"/>
              <a:t> </a:t>
            </a:r>
            <a:r>
              <a:rPr lang="en-US" dirty="0" err="1"/>
              <a:t>mrežnih</a:t>
            </a:r>
            <a:r>
              <a:rPr lang="en-US" dirty="0"/>
              <a:t> </a:t>
            </a:r>
            <a:r>
              <a:rPr lang="en-US" dirty="0" err="1"/>
              <a:t>zahtjeva</a:t>
            </a:r>
            <a:r>
              <a:rPr lang="en-US" dirty="0"/>
              <a:t> je </a:t>
            </a:r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vlastita</a:t>
            </a:r>
            <a:r>
              <a:rPr lang="en-US" dirty="0"/>
              <a:t> </a:t>
            </a:r>
            <a:r>
              <a:rPr lang="en-US" dirty="0" err="1"/>
              <a:t>lokalna</a:t>
            </a:r>
            <a:r>
              <a:rPr lang="en-US" dirty="0"/>
              <a:t> </a:t>
            </a:r>
            <a:r>
              <a:rPr lang="en-US" dirty="0" err="1"/>
              <a:t>mreža</a:t>
            </a:r>
            <a:r>
              <a:rPr lang="en-US" dirty="0"/>
              <a:t> (LAN). </a:t>
            </a:r>
            <a:r>
              <a:rPr lang="en-US" dirty="0" err="1"/>
              <a:t>Međutim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povezani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VPN-om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sav</a:t>
            </a:r>
            <a:r>
              <a:rPr lang="en-US" dirty="0"/>
              <a:t> </a:t>
            </a:r>
            <a:r>
              <a:rPr lang="en-US" dirty="0" err="1"/>
              <a:t>vaš</a:t>
            </a:r>
            <a:r>
              <a:rPr lang="en-US" dirty="0"/>
              <a:t> </a:t>
            </a:r>
            <a:r>
              <a:rPr lang="en-US" dirty="0" err="1"/>
              <a:t>promet</a:t>
            </a:r>
            <a:r>
              <a:rPr lang="en-US" dirty="0"/>
              <a:t> </a:t>
            </a:r>
            <a:r>
              <a:rPr lang="en-US" dirty="0" err="1"/>
              <a:t>prolazi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njega</a:t>
            </a:r>
            <a:r>
              <a:rPr lang="en-US" dirty="0"/>
              <a:t>, </a:t>
            </a:r>
            <a:r>
              <a:rPr lang="en-US" dirty="0" err="1"/>
              <a:t>onda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vas </a:t>
            </a:r>
            <a:r>
              <a:rPr lang="en-US" dirty="0" err="1"/>
              <a:t>vanjski</a:t>
            </a:r>
            <a:r>
              <a:rPr lang="en-US" dirty="0"/>
              <a:t> </a:t>
            </a:r>
            <a:r>
              <a:rPr lang="en-US" dirty="0" err="1"/>
              <a:t>svijet</a:t>
            </a:r>
            <a:r>
              <a:rPr lang="en-US" dirty="0"/>
              <a:t> </a:t>
            </a:r>
            <a:r>
              <a:rPr lang="en-US" dirty="0" err="1"/>
              <a:t>vidjeti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VPN </a:t>
            </a:r>
            <a:r>
              <a:rPr lang="en-US" dirty="0" err="1"/>
              <a:t>lokalne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en-US" dirty="0" smtClean="0"/>
              <a:t>.</a:t>
            </a:r>
            <a:endParaRPr lang="hr-HR" dirty="0" smtClean="0"/>
          </a:p>
          <a:p>
            <a:r>
              <a:rPr lang="en-US" dirty="0" err="1"/>
              <a:t>Stoga</a:t>
            </a:r>
            <a:r>
              <a:rPr lang="en-US" dirty="0"/>
              <a:t>, </a:t>
            </a:r>
            <a:r>
              <a:rPr lang="en-US" dirty="0" err="1"/>
              <a:t>izvor</a:t>
            </a:r>
            <a:r>
              <a:rPr lang="en-US" dirty="0"/>
              <a:t> </a:t>
            </a:r>
            <a:r>
              <a:rPr lang="en-US" dirty="0" err="1"/>
              <a:t>upita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mreža</a:t>
            </a:r>
            <a:r>
              <a:rPr lang="en-US" dirty="0"/>
              <a:t>,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spojeni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VPN-a. To </a:t>
            </a:r>
            <a:r>
              <a:rPr lang="en-US" dirty="0" err="1"/>
              <a:t>znači</a:t>
            </a:r>
            <a:r>
              <a:rPr lang="en-US" dirty="0"/>
              <a:t> da web </a:t>
            </a:r>
            <a:r>
              <a:rPr lang="en-US" dirty="0" err="1"/>
              <a:t>stranice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komunicirate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neće</a:t>
            </a:r>
            <a:r>
              <a:rPr lang="en-US" dirty="0"/>
              <a:t> </a:t>
            </a:r>
            <a:r>
              <a:rPr lang="en-US" dirty="0" err="1"/>
              <a:t>vidjeti</a:t>
            </a:r>
            <a:r>
              <a:rPr lang="en-US" dirty="0"/>
              <a:t> IP </a:t>
            </a:r>
            <a:r>
              <a:rPr lang="en-US" dirty="0" err="1"/>
              <a:t>adresu</a:t>
            </a:r>
            <a:r>
              <a:rPr lang="en-US" dirty="0"/>
              <a:t> </a:t>
            </a:r>
            <a:r>
              <a:rPr lang="en-US" dirty="0" err="1"/>
              <a:t>vašeg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izvora</a:t>
            </a:r>
            <a:r>
              <a:rPr lang="en-US" dirty="0"/>
              <a:t> </a:t>
            </a:r>
            <a:r>
              <a:rPr lang="en-US" dirty="0" err="1"/>
              <a:t>zahtjeva</a:t>
            </a:r>
            <a:r>
              <a:rPr lang="en-US" dirty="0"/>
              <a:t>, </a:t>
            </a:r>
            <a:r>
              <a:rPr lang="en-US" dirty="0" err="1"/>
              <a:t>nego</a:t>
            </a:r>
            <a:r>
              <a:rPr lang="en-US" dirty="0"/>
              <a:t> IP </a:t>
            </a:r>
            <a:r>
              <a:rPr lang="en-US" dirty="0" err="1"/>
              <a:t>adresu</a:t>
            </a:r>
            <a:r>
              <a:rPr lang="en-US" dirty="0"/>
              <a:t> VPN-a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 smtClean="0"/>
              <a:t>koristite</a:t>
            </a:r>
            <a:r>
              <a:rPr lang="hr-HR" dirty="0" smtClean="0"/>
              <a:t>.</a:t>
            </a:r>
          </a:p>
          <a:p>
            <a:r>
              <a:rPr lang="en-US" dirty="0" err="1"/>
              <a:t>Nadalje</a:t>
            </a:r>
            <a:r>
              <a:rPr lang="en-US" dirty="0"/>
              <a:t>, </a:t>
            </a:r>
            <a:r>
              <a:rPr lang="en-US" dirty="0" err="1"/>
              <a:t>vaš</a:t>
            </a:r>
            <a:r>
              <a:rPr lang="en-US" dirty="0"/>
              <a:t> ISP (Internet Service Provider)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vidjeti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vezu</a:t>
            </a:r>
            <a:r>
              <a:rPr lang="en-US" dirty="0"/>
              <a:t>: </a:t>
            </a:r>
            <a:r>
              <a:rPr lang="en-US" dirty="0" err="1"/>
              <a:t>onu</a:t>
            </a:r>
            <a:r>
              <a:rPr lang="en-US" dirty="0"/>
              <a:t> </a:t>
            </a:r>
            <a:r>
              <a:rPr lang="en-US" dirty="0" err="1"/>
              <a:t>postavljenu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vas </a:t>
            </a:r>
            <a:r>
              <a:rPr lang="en-US" dirty="0" err="1"/>
              <a:t>i</a:t>
            </a:r>
            <a:r>
              <a:rPr lang="en-US" dirty="0"/>
              <a:t> VPN </a:t>
            </a:r>
            <a:r>
              <a:rPr lang="en-US" dirty="0" err="1"/>
              <a:t>servisa</a:t>
            </a:r>
            <a:r>
              <a:rPr lang="en-US" dirty="0"/>
              <a:t> </a:t>
            </a:r>
            <a:r>
              <a:rPr lang="en-US" dirty="0" err="1"/>
              <a:t>kojeg</a:t>
            </a:r>
            <a:r>
              <a:rPr lang="en-US" dirty="0"/>
              <a:t> </a:t>
            </a:r>
            <a:r>
              <a:rPr lang="en-US" dirty="0" err="1"/>
              <a:t>koristite</a:t>
            </a:r>
            <a:r>
              <a:rPr lang="en-US" dirty="0"/>
              <a:t>, a </a:t>
            </a:r>
            <a:r>
              <a:rPr lang="en-US" dirty="0" err="1"/>
              <a:t>ona</a:t>
            </a:r>
            <a:r>
              <a:rPr lang="en-US" dirty="0"/>
              <a:t> je, </a:t>
            </a:r>
            <a:r>
              <a:rPr lang="en-US" dirty="0" err="1"/>
              <a:t>naravno</a:t>
            </a:r>
            <a:r>
              <a:rPr lang="en-US" dirty="0"/>
              <a:t>,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kriptirana</a:t>
            </a:r>
            <a:r>
              <a:rPr lang="en-US" dirty="0"/>
              <a:t>.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vaš</a:t>
            </a:r>
            <a:r>
              <a:rPr lang="en-US" dirty="0"/>
              <a:t> ISP </a:t>
            </a:r>
            <a:r>
              <a:rPr lang="en-US" dirty="0" err="1"/>
              <a:t>neće</a:t>
            </a:r>
            <a:r>
              <a:rPr lang="en-US" dirty="0"/>
              <a:t> </a:t>
            </a:r>
            <a:r>
              <a:rPr lang="en-US" dirty="0" err="1"/>
              <a:t>moći</a:t>
            </a:r>
            <a:r>
              <a:rPr lang="en-US" dirty="0"/>
              <a:t> </a:t>
            </a:r>
            <a:r>
              <a:rPr lang="en-US" dirty="0" err="1"/>
              <a:t>vidjeti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radite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en-US" dirty="0"/>
              <a:t> VPN </a:t>
            </a:r>
            <a:r>
              <a:rPr lang="en-US" dirty="0" err="1"/>
              <a:t>mreže</a:t>
            </a:r>
            <a:r>
              <a:rPr lang="en-US" dirty="0"/>
              <a:t>,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ona</a:t>
            </a:r>
            <a:r>
              <a:rPr lang="en-US" dirty="0"/>
              <a:t> ide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interneta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, </a:t>
            </a:r>
            <a:r>
              <a:rPr lang="en-US" dirty="0" err="1"/>
              <a:t>prema</a:t>
            </a:r>
            <a:r>
              <a:rPr lang="en-US" dirty="0"/>
              <a:t> tome, ne </a:t>
            </a:r>
            <a:r>
              <a:rPr lang="en-US" dirty="0" err="1"/>
              <a:t>mogu</a:t>
            </a:r>
            <a:r>
              <a:rPr lang="en-US" dirty="0"/>
              <a:t> vas </a:t>
            </a:r>
            <a:r>
              <a:rPr lang="en-US" dirty="0" err="1"/>
              <a:t>pratiti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90599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HGK Secure &amp; Tech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konferencija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| Zagreb, 15.12.2017 </a:t>
            </a: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|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Predavač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Slađan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Ilić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, CEO, Control Engineering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d.o.o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7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90599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HGK Secure &amp; Tech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konferencija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| Zagreb, 15.12.2017 </a:t>
            </a: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|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Predavač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Slađan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Ilić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, CEO, Control Engineering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d.o.o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1413" y="315311"/>
            <a:ext cx="9905998" cy="5475890"/>
          </a:xfrm>
        </p:spPr>
        <p:txBody>
          <a:bodyPr>
            <a:normAutofit/>
          </a:bodyPr>
          <a:lstStyle/>
          <a:p>
            <a:r>
              <a:rPr lang="en-US" dirty="0" err="1"/>
              <a:t>Ipak</a:t>
            </a:r>
            <a:r>
              <a:rPr lang="en-US" dirty="0"/>
              <a:t>, </a:t>
            </a:r>
            <a:r>
              <a:rPr lang="en-US" dirty="0" err="1"/>
              <a:t>tu</a:t>
            </a:r>
            <a:r>
              <a:rPr lang="en-US" dirty="0"/>
              <a:t> je </a:t>
            </a:r>
            <a:r>
              <a:rPr lang="en-US" dirty="0" err="1"/>
              <a:t>kvaka</a:t>
            </a:r>
            <a:r>
              <a:rPr lang="en-US" dirty="0"/>
              <a:t>: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koristite</a:t>
            </a:r>
            <a:r>
              <a:rPr lang="en-US" dirty="0"/>
              <a:t> VPN </a:t>
            </a:r>
            <a:r>
              <a:rPr lang="en-US" dirty="0" err="1"/>
              <a:t>čiji</a:t>
            </a:r>
            <a:r>
              <a:rPr lang="en-US" dirty="0"/>
              <a:t> je server </a:t>
            </a:r>
            <a:r>
              <a:rPr lang="en-US" dirty="0" err="1"/>
              <a:t>smješten</a:t>
            </a:r>
            <a:r>
              <a:rPr lang="en-US" dirty="0"/>
              <a:t> u </a:t>
            </a:r>
            <a:r>
              <a:rPr lang="en-US" dirty="0" err="1"/>
              <a:t>vašoj</a:t>
            </a:r>
            <a:r>
              <a:rPr lang="en-US" dirty="0"/>
              <a:t> </a:t>
            </a:r>
            <a:r>
              <a:rPr lang="en-US" dirty="0" err="1"/>
              <a:t>zemlji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također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isti</a:t>
            </a:r>
            <a:r>
              <a:rPr lang="en-US" dirty="0"/>
              <a:t> ISP, </a:t>
            </a:r>
            <a:r>
              <a:rPr lang="en-US" dirty="0" err="1"/>
              <a:t>onda</a:t>
            </a:r>
            <a:r>
              <a:rPr lang="en-US" dirty="0"/>
              <a:t> je </a:t>
            </a:r>
            <a:r>
              <a:rPr lang="en-US" dirty="0" err="1"/>
              <a:t>sasvim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da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internetski</a:t>
            </a:r>
            <a:r>
              <a:rPr lang="en-US" dirty="0"/>
              <a:t> </a:t>
            </a:r>
            <a:r>
              <a:rPr lang="en-US" dirty="0" err="1"/>
              <a:t>provajder</a:t>
            </a:r>
            <a:r>
              <a:rPr lang="en-US" dirty="0"/>
              <a:t> </a:t>
            </a:r>
            <a:r>
              <a:rPr lang="en-US" dirty="0" err="1"/>
              <a:t>moći</a:t>
            </a:r>
            <a:r>
              <a:rPr lang="en-US" dirty="0"/>
              <a:t> </a:t>
            </a:r>
            <a:r>
              <a:rPr lang="en-US" dirty="0" err="1"/>
              <a:t>vidjeti</a:t>
            </a:r>
            <a:r>
              <a:rPr lang="en-US" dirty="0"/>
              <a:t> </a:t>
            </a:r>
            <a:r>
              <a:rPr lang="en-US" dirty="0" err="1"/>
              <a:t>vaš</a:t>
            </a:r>
            <a:r>
              <a:rPr lang="en-US" dirty="0"/>
              <a:t> </a:t>
            </a:r>
            <a:r>
              <a:rPr lang="en-US" dirty="0" err="1"/>
              <a:t>mrežni</a:t>
            </a:r>
            <a:r>
              <a:rPr lang="en-US" dirty="0"/>
              <a:t> </a:t>
            </a:r>
            <a:r>
              <a:rPr lang="en-US" dirty="0" err="1"/>
              <a:t>promet</a:t>
            </a:r>
            <a:r>
              <a:rPr lang="en-US" dirty="0"/>
              <a:t>. </a:t>
            </a:r>
            <a:r>
              <a:rPr lang="en-US" dirty="0" err="1"/>
              <a:t>Međutim</a:t>
            </a:r>
            <a:r>
              <a:rPr lang="en-US" dirty="0"/>
              <a:t>, </a:t>
            </a:r>
            <a:r>
              <a:rPr lang="en-US" dirty="0" err="1"/>
              <a:t>neće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u </a:t>
            </a:r>
            <a:r>
              <a:rPr lang="en-US" dirty="0" err="1"/>
              <a:t>mogućnosti</a:t>
            </a:r>
            <a:r>
              <a:rPr lang="en-US" dirty="0"/>
              <a:t> </a:t>
            </a:r>
            <a:r>
              <a:rPr lang="en-US" dirty="0" err="1"/>
              <a:t>zaključiti</a:t>
            </a:r>
            <a:r>
              <a:rPr lang="en-US" dirty="0"/>
              <a:t> da je </a:t>
            </a:r>
            <a:r>
              <a:rPr lang="en-US" dirty="0" err="1"/>
              <a:t>izravno</a:t>
            </a:r>
            <a:r>
              <a:rPr lang="en-US" dirty="0"/>
              <a:t> </a:t>
            </a:r>
            <a:r>
              <a:rPr lang="en-US" dirty="0" err="1"/>
              <a:t>vaš</a:t>
            </a:r>
            <a:r>
              <a:rPr lang="en-US" dirty="0"/>
              <a:t>, </a:t>
            </a:r>
            <a:r>
              <a:rPr lang="en-US" dirty="0" err="1"/>
              <a:t>budući</a:t>
            </a:r>
            <a:r>
              <a:rPr lang="en-US" dirty="0"/>
              <a:t> da je </a:t>
            </a:r>
            <a:r>
              <a:rPr lang="en-US" dirty="0" err="1"/>
              <a:t>podrijetlo</a:t>
            </a:r>
            <a:r>
              <a:rPr lang="en-US" dirty="0"/>
              <a:t> tog </a:t>
            </a:r>
            <a:r>
              <a:rPr lang="en-US" dirty="0" err="1"/>
              <a:t>prometa</a:t>
            </a:r>
            <a:r>
              <a:rPr lang="en-US" dirty="0"/>
              <a:t> VPN server, a ne </a:t>
            </a:r>
            <a:r>
              <a:rPr lang="en-US" dirty="0" err="1"/>
              <a:t>vaše</a:t>
            </a:r>
            <a:r>
              <a:rPr lang="en-US" dirty="0"/>
              <a:t> </a:t>
            </a:r>
            <a:r>
              <a:rPr lang="en-US" dirty="0" err="1"/>
              <a:t>računalo</a:t>
            </a:r>
            <a:r>
              <a:rPr lang="en-US" dirty="0" smtClean="0"/>
              <a:t>.</a:t>
            </a:r>
            <a:endParaRPr lang="hr-HR" dirty="0" smtClean="0"/>
          </a:p>
          <a:p>
            <a:r>
              <a:rPr lang="en-US" dirty="0" err="1" smtClean="0"/>
              <a:t>Nažalost</a:t>
            </a:r>
            <a:r>
              <a:rPr lang="en-US" dirty="0"/>
              <a:t>, </a:t>
            </a:r>
            <a:r>
              <a:rPr lang="en-US" dirty="0" err="1"/>
              <a:t>vaš</a:t>
            </a:r>
            <a:r>
              <a:rPr lang="en-US" dirty="0"/>
              <a:t> </a:t>
            </a:r>
            <a:r>
              <a:rPr lang="en-US" dirty="0" err="1"/>
              <a:t>prijatelj</a:t>
            </a:r>
            <a:r>
              <a:rPr lang="en-US" dirty="0"/>
              <a:t>/</a:t>
            </a:r>
            <a:r>
              <a:rPr lang="en-US" dirty="0" err="1"/>
              <a:t>kolega</a:t>
            </a:r>
            <a:r>
              <a:rPr lang="en-US" dirty="0"/>
              <a:t> je </a:t>
            </a:r>
            <a:r>
              <a:rPr lang="hr-HR" dirty="0" smtClean="0"/>
              <a:t>iz</a:t>
            </a:r>
            <a:r>
              <a:rPr lang="en-US" dirty="0" smtClean="0"/>
              <a:t>van </a:t>
            </a:r>
            <a:r>
              <a:rPr lang="en-US" dirty="0" err="1"/>
              <a:t>grada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blizu</a:t>
            </a:r>
            <a:r>
              <a:rPr lang="en-US" dirty="0"/>
              <a:t> </a:t>
            </a:r>
            <a:r>
              <a:rPr lang="en-US" dirty="0" err="1"/>
              <a:t>svog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. </a:t>
            </a:r>
            <a:r>
              <a:rPr lang="en-US" dirty="0" err="1"/>
              <a:t>Najjednostavnije</a:t>
            </a:r>
            <a:r>
              <a:rPr lang="en-US" dirty="0"/>
              <a:t> </a:t>
            </a:r>
            <a:r>
              <a:rPr lang="en-US" dirty="0" err="1"/>
              <a:t>rješenje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vas je da </a:t>
            </a:r>
            <a:r>
              <a:rPr lang="en-US" dirty="0" err="1"/>
              <a:t>konfigurirate</a:t>
            </a:r>
            <a:r>
              <a:rPr lang="en-US" dirty="0"/>
              <a:t> VPN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vašoj</a:t>
            </a:r>
            <a:r>
              <a:rPr lang="en-US" dirty="0"/>
              <a:t> </a:t>
            </a:r>
            <a:r>
              <a:rPr lang="en-US" dirty="0" err="1"/>
              <a:t>mreži</a:t>
            </a:r>
            <a:r>
              <a:rPr lang="en-US" dirty="0"/>
              <a:t>, </a:t>
            </a:r>
            <a:r>
              <a:rPr lang="en-US" dirty="0" err="1"/>
              <a:t>tako</a:t>
            </a:r>
            <a:r>
              <a:rPr lang="en-US" dirty="0"/>
              <a:t> da se </a:t>
            </a:r>
            <a:r>
              <a:rPr lang="en-US" dirty="0" err="1"/>
              <a:t>vaš</a:t>
            </a:r>
            <a:r>
              <a:rPr lang="en-US" dirty="0"/>
              <a:t> </a:t>
            </a:r>
            <a:r>
              <a:rPr lang="en-US" dirty="0" err="1"/>
              <a:t>prijatelj</a:t>
            </a:r>
            <a:r>
              <a:rPr lang="en-US" dirty="0"/>
              <a:t>/</a:t>
            </a:r>
            <a:r>
              <a:rPr lang="en-US" dirty="0" err="1"/>
              <a:t>kolega</a:t>
            </a:r>
            <a:r>
              <a:rPr lang="en-US" dirty="0"/>
              <a:t> </a:t>
            </a:r>
            <a:r>
              <a:rPr lang="en-US" dirty="0" err="1"/>
              <a:t>spoji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vašu</a:t>
            </a:r>
            <a:r>
              <a:rPr lang="en-US" dirty="0"/>
              <a:t> </a:t>
            </a:r>
            <a:r>
              <a:rPr lang="en-US" dirty="0" err="1"/>
              <a:t>mrežu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VPN-a. Na </a:t>
            </a:r>
            <a:r>
              <a:rPr lang="en-US" dirty="0" err="1"/>
              <a:t>taj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, </a:t>
            </a:r>
            <a:r>
              <a:rPr lang="en-US" dirty="0" err="1"/>
              <a:t>čini</a:t>
            </a:r>
            <a:r>
              <a:rPr lang="en-US" dirty="0"/>
              <a:t> se </a:t>
            </a:r>
            <a:r>
              <a:rPr lang="en-US" dirty="0" err="1"/>
              <a:t>kao</a:t>
            </a:r>
            <a:r>
              <a:rPr lang="en-US" dirty="0"/>
              <a:t> da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oboje</a:t>
            </a:r>
            <a:r>
              <a:rPr lang="en-US" dirty="0"/>
              <a:t> </a:t>
            </a:r>
            <a:r>
              <a:rPr lang="en-US" dirty="0" err="1"/>
              <a:t>spojeni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istu</a:t>
            </a:r>
            <a:r>
              <a:rPr lang="en-US" dirty="0"/>
              <a:t> </a:t>
            </a:r>
            <a:r>
              <a:rPr lang="en-US" dirty="0" err="1"/>
              <a:t>lokalnu</a:t>
            </a:r>
            <a:r>
              <a:rPr lang="en-US" dirty="0"/>
              <a:t> </a:t>
            </a:r>
            <a:r>
              <a:rPr lang="en-US" dirty="0" err="1"/>
              <a:t>mrežu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razmjena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izvršena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jednostavno</a:t>
            </a:r>
            <a:r>
              <a:rPr lang="en-US" dirty="0"/>
              <a:t>.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riječima</a:t>
            </a:r>
            <a:r>
              <a:rPr lang="en-US" dirty="0"/>
              <a:t>, VPN </a:t>
            </a:r>
            <a:r>
              <a:rPr lang="en-US" dirty="0" err="1"/>
              <a:t>vam</a:t>
            </a:r>
            <a:r>
              <a:rPr lang="en-US" dirty="0"/>
              <a:t> </a:t>
            </a:r>
            <a:r>
              <a:rPr lang="en-US" dirty="0" err="1"/>
              <a:t>pomaže</a:t>
            </a:r>
            <a:r>
              <a:rPr lang="en-US" dirty="0"/>
              <a:t> da se </a:t>
            </a:r>
            <a:r>
              <a:rPr lang="en-US" dirty="0" err="1"/>
              <a:t>pretvarate</a:t>
            </a:r>
            <a:r>
              <a:rPr lang="en-US" dirty="0"/>
              <a:t> da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lokalnoj</a:t>
            </a:r>
            <a:r>
              <a:rPr lang="en-US" dirty="0"/>
              <a:t> </a:t>
            </a:r>
            <a:r>
              <a:rPr lang="en-US" dirty="0" err="1"/>
              <a:t>mreži</a:t>
            </a:r>
            <a:r>
              <a:rPr lang="en-US" dirty="0"/>
              <a:t>,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oboje</a:t>
            </a:r>
            <a:r>
              <a:rPr lang="en-US" dirty="0"/>
              <a:t> </a:t>
            </a:r>
            <a:r>
              <a:rPr lang="en-US" dirty="0" err="1"/>
              <a:t>spojeni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internet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različitim</a:t>
            </a:r>
            <a:r>
              <a:rPr lang="en-US" dirty="0"/>
              <a:t> </a:t>
            </a:r>
            <a:r>
              <a:rPr lang="en-US" dirty="0" err="1"/>
              <a:t>lokacijama</a:t>
            </a:r>
            <a:r>
              <a:rPr lang="en-US" dirty="0" smtClean="0"/>
              <a:t>.</a:t>
            </a:r>
            <a:endParaRPr lang="hr-HR" dirty="0" smtClean="0"/>
          </a:p>
          <a:p>
            <a:r>
              <a:rPr lang="en-US" dirty="0"/>
              <a:t>Na 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, VPN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slično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proxy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vaš</a:t>
            </a:r>
            <a:r>
              <a:rPr lang="en-US" dirty="0"/>
              <a:t> ISP </a:t>
            </a:r>
            <a:r>
              <a:rPr lang="en-US" dirty="0" err="1"/>
              <a:t>vidi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vezu</a:t>
            </a:r>
            <a:r>
              <a:rPr lang="en-US" dirty="0"/>
              <a:t> </a:t>
            </a:r>
            <a:r>
              <a:rPr lang="en-US" dirty="0" smtClean="0"/>
              <a:t>s </a:t>
            </a:r>
            <a:r>
              <a:rPr lang="en-US" dirty="0"/>
              <a:t>proxy </a:t>
            </a:r>
            <a:r>
              <a:rPr lang="en-US" dirty="0" err="1"/>
              <a:t>i</a:t>
            </a:r>
            <a:r>
              <a:rPr lang="en-US" dirty="0"/>
              <a:t> proxy web </a:t>
            </a:r>
            <a:r>
              <a:rPr lang="en-US" dirty="0" err="1"/>
              <a:t>stranica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izvor</a:t>
            </a:r>
            <a:r>
              <a:rPr lang="en-US" dirty="0"/>
              <a:t> </a:t>
            </a:r>
            <a:r>
              <a:rPr lang="en-US" dirty="0" err="1"/>
              <a:t>vaših</a:t>
            </a:r>
            <a:r>
              <a:rPr lang="en-US" dirty="0"/>
              <a:t> </a:t>
            </a:r>
            <a:r>
              <a:rPr lang="en-US" dirty="0" err="1"/>
              <a:t>zahtjeva</a:t>
            </a:r>
            <a:r>
              <a:rPr lang="en-US" dirty="0"/>
              <a:t>. </a:t>
            </a:r>
            <a:r>
              <a:rPr lang="en-US" dirty="0" err="1"/>
              <a:t>Glavna</a:t>
            </a:r>
            <a:r>
              <a:rPr lang="en-US" dirty="0"/>
              <a:t> </a:t>
            </a:r>
            <a:r>
              <a:rPr lang="en-US" dirty="0" err="1"/>
              <a:t>razlika</a:t>
            </a:r>
            <a:r>
              <a:rPr lang="en-US" dirty="0"/>
              <a:t> je u tome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vaš</a:t>
            </a:r>
            <a:r>
              <a:rPr lang="en-US" dirty="0"/>
              <a:t> ISP </a:t>
            </a:r>
            <a:r>
              <a:rPr lang="en-US" dirty="0" err="1"/>
              <a:t>lako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vidjeti</a:t>
            </a:r>
            <a:r>
              <a:rPr lang="en-US" dirty="0"/>
              <a:t> proxy </a:t>
            </a:r>
            <a:r>
              <a:rPr lang="en-US" dirty="0" err="1"/>
              <a:t>zahtjeve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napravljeni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kriptirani</a:t>
            </a:r>
            <a:r>
              <a:rPr lang="en-US" dirty="0"/>
              <a:t>.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riječima</a:t>
            </a:r>
            <a:r>
              <a:rPr lang="en-US" dirty="0"/>
              <a:t>, u </a:t>
            </a:r>
            <a:r>
              <a:rPr lang="en-US" dirty="0" err="1"/>
              <a:t>jednostavnom</a:t>
            </a:r>
            <a:r>
              <a:rPr lang="en-US" dirty="0"/>
              <a:t> </a:t>
            </a:r>
            <a:r>
              <a:rPr lang="en-US" dirty="0" err="1"/>
              <a:t>pretraživanju</a:t>
            </a:r>
            <a:r>
              <a:rPr lang="en-US" dirty="0"/>
              <a:t>, </a:t>
            </a:r>
            <a:r>
              <a:rPr lang="en-US" dirty="0" err="1"/>
              <a:t>sve</a:t>
            </a:r>
            <a:r>
              <a:rPr lang="en-US" dirty="0"/>
              <a:t> je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en-US" dirty="0"/>
              <a:t> </a:t>
            </a:r>
            <a:r>
              <a:rPr lang="en-US" dirty="0" err="1"/>
              <a:t>vidljivo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585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90599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HGK Secure &amp; Tech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konferencija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| Zagreb, 15.12.2017 </a:t>
            </a: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|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Predavač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Slađan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Ilić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, CEO, Control Engineering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d.o.o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1413" y="315311"/>
            <a:ext cx="9905998" cy="8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Kako </a:t>
            </a:r>
            <a:r>
              <a:rPr lang="en-US" dirty="0" smtClean="0"/>
              <a:t>online </a:t>
            </a:r>
            <a:r>
              <a:rPr lang="en-US" dirty="0" err="1"/>
              <a:t>navigacija</a:t>
            </a:r>
            <a:r>
              <a:rPr lang="en-US" dirty="0"/>
              <a:t> </a:t>
            </a:r>
            <a:r>
              <a:rPr lang="en-US" dirty="0" err="1"/>
              <a:t>funkcionira</a:t>
            </a:r>
            <a:r>
              <a:rPr lang="en-US" dirty="0"/>
              <a:t> bez VPN-a</a:t>
            </a:r>
            <a:r>
              <a:rPr lang="en-US" dirty="0" smtClean="0"/>
              <a:t>:</a:t>
            </a:r>
            <a:endParaRPr lang="hr-HR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85" y="882867"/>
            <a:ext cx="8747673" cy="48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90599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HGK Secure &amp; Tech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konferencija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| Zagreb, 15.12.2017 </a:t>
            </a: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|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Predavač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Slađan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Ilić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, CEO, Control Engineering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d.o.o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1413" y="199697"/>
            <a:ext cx="9905998" cy="599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A ovdje vidite kako funkcionira </a:t>
            </a:r>
            <a:r>
              <a:rPr lang="hr-HR" dirty="0" smtClean="0"/>
              <a:t>s VPN konekcijom: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385" y="849972"/>
            <a:ext cx="8635508" cy="495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90599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HGK Secure &amp; Tech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konferencija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| Zagreb, 15.12.2017 </a:t>
            </a:r>
            <a:r>
              <a:rPr kumimoji="0" lang="hr-H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|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Predavač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Slađan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Ilić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, CEO, Control Engineering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d.o.o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1413" y="315311"/>
            <a:ext cx="9905998" cy="5475890"/>
          </a:xfrm>
        </p:spPr>
        <p:txBody>
          <a:bodyPr>
            <a:normAutofit/>
          </a:bodyPr>
          <a:lstStyle/>
          <a:p>
            <a:r>
              <a:rPr lang="en-US" dirty="0"/>
              <a:t>U </a:t>
            </a:r>
            <a:r>
              <a:rPr lang="en-US" dirty="0" err="1"/>
              <a:t>gornjim</a:t>
            </a:r>
            <a:r>
              <a:rPr lang="en-US" dirty="0"/>
              <a:t> </a:t>
            </a:r>
            <a:r>
              <a:rPr lang="en-US" dirty="0" err="1" smtClean="0"/>
              <a:t>dijagramima</a:t>
            </a:r>
            <a:r>
              <a:rPr lang="en-US" dirty="0" smtClean="0"/>
              <a:t> </a:t>
            </a:r>
            <a:r>
              <a:rPr lang="hr-HR" dirty="0" smtClean="0"/>
              <a:t>sam dodao i</a:t>
            </a:r>
            <a:r>
              <a:rPr lang="hr-HR" dirty="0"/>
              <a:t> </a:t>
            </a:r>
            <a:r>
              <a:rPr lang="en-US" dirty="0" smtClean="0"/>
              <a:t>firewall</a:t>
            </a:r>
            <a:r>
              <a:rPr lang="hr-HR" dirty="0" smtClean="0"/>
              <a:t> (vatrozid)</a:t>
            </a:r>
            <a:r>
              <a:rPr lang="en-US" dirty="0" smtClean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ne mora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prisutan</a:t>
            </a:r>
            <a:r>
              <a:rPr lang="en-US" dirty="0"/>
              <a:t>. </a:t>
            </a:r>
            <a:r>
              <a:rPr lang="en-US" dirty="0" err="1"/>
              <a:t>Ipak</a:t>
            </a:r>
            <a:r>
              <a:rPr lang="en-US" dirty="0"/>
              <a:t>, </a:t>
            </a:r>
            <a:r>
              <a:rPr lang="en-US" dirty="0" err="1"/>
              <a:t>bilo</a:t>
            </a:r>
            <a:r>
              <a:rPr lang="en-US" dirty="0"/>
              <a:t> je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hr-HR" dirty="0" smtClean="0"/>
              <a:t>kako</a:t>
            </a:r>
            <a:r>
              <a:rPr lang="en-US" dirty="0" smtClean="0"/>
              <a:t> bi</a:t>
            </a:r>
            <a:r>
              <a:rPr lang="hr-HR" dirty="0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ilustr</a:t>
            </a:r>
            <a:r>
              <a:rPr lang="hr-HR" dirty="0" smtClean="0"/>
              <a:t>irao</a:t>
            </a:r>
            <a:r>
              <a:rPr lang="en-US" dirty="0" smtClean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mogući</a:t>
            </a:r>
            <a:r>
              <a:rPr lang="en-US" dirty="0"/>
              <a:t> problem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neki</a:t>
            </a:r>
            <a:r>
              <a:rPr lang="en-US" dirty="0"/>
              <a:t> od vas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: </a:t>
            </a:r>
            <a:r>
              <a:rPr lang="en-US" dirty="0" err="1"/>
              <a:t>što</a:t>
            </a:r>
            <a:r>
              <a:rPr lang="en-US" dirty="0"/>
              <a:t> se </a:t>
            </a:r>
            <a:r>
              <a:rPr lang="en-US" dirty="0" err="1"/>
              <a:t>događa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vaš</a:t>
            </a:r>
            <a:r>
              <a:rPr lang="en-US" dirty="0"/>
              <a:t> ISP, </a:t>
            </a:r>
            <a:r>
              <a:rPr lang="en-US" dirty="0" err="1"/>
              <a:t>sveučilište</a:t>
            </a:r>
            <a:r>
              <a:rPr lang="en-US" dirty="0"/>
              <a:t>, </a:t>
            </a:r>
            <a:r>
              <a:rPr lang="en-US" dirty="0" err="1"/>
              <a:t>tvrtka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vlada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vatrozid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proxy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sprječava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određenim</a:t>
            </a:r>
            <a:r>
              <a:rPr lang="en-US" dirty="0"/>
              <a:t> web </a:t>
            </a:r>
            <a:r>
              <a:rPr lang="en-US" dirty="0" err="1"/>
              <a:t>stranicama</a:t>
            </a:r>
            <a:r>
              <a:rPr lang="en-US" dirty="0" smtClean="0"/>
              <a:t>.</a:t>
            </a:r>
            <a:endParaRPr lang="hr-HR" dirty="0" smtClean="0"/>
          </a:p>
          <a:p>
            <a:r>
              <a:rPr lang="en-US" dirty="0" err="1"/>
              <a:t>Ovaj</a:t>
            </a:r>
            <a:r>
              <a:rPr lang="en-US" dirty="0"/>
              <a:t> problem je </a:t>
            </a:r>
            <a:r>
              <a:rPr lang="en-US" dirty="0" err="1"/>
              <a:t>lako</a:t>
            </a:r>
            <a:r>
              <a:rPr lang="en-US" dirty="0"/>
              <a:t> </a:t>
            </a:r>
            <a:r>
              <a:rPr lang="en-US" dirty="0" err="1"/>
              <a:t>rješiv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 VPN </a:t>
            </a:r>
            <a:r>
              <a:rPr lang="en-US" dirty="0" err="1"/>
              <a:t>servisa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vam</a:t>
            </a:r>
            <a:r>
              <a:rPr lang="en-US" dirty="0"/>
              <a:t> </a:t>
            </a:r>
            <a:r>
              <a:rPr lang="en-US" dirty="0" err="1"/>
              <a:t>omogućiti</a:t>
            </a:r>
            <a:r>
              <a:rPr lang="en-US" dirty="0"/>
              <a:t> da </a:t>
            </a:r>
            <a:r>
              <a:rPr lang="en-US" dirty="0" err="1"/>
              <a:t>dobijete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kojem</a:t>
            </a:r>
            <a:r>
              <a:rPr lang="en-US" dirty="0"/>
              <a:t> online </a:t>
            </a:r>
            <a:r>
              <a:rPr lang="en-US" dirty="0" err="1"/>
              <a:t>servisu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svim</a:t>
            </a:r>
            <a:r>
              <a:rPr lang="en-US" dirty="0"/>
              <a:t> web </a:t>
            </a:r>
            <a:r>
              <a:rPr lang="en-US" dirty="0" err="1"/>
              <a:t>stranicama</a:t>
            </a:r>
            <a:r>
              <a:rPr lang="en-US" dirty="0"/>
              <a:t>, bez </a:t>
            </a:r>
            <a:r>
              <a:rPr lang="en-US" dirty="0" err="1"/>
              <a:t>obzira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mrežu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spojeni</a:t>
            </a:r>
            <a:r>
              <a:rPr lang="en-US" dirty="0"/>
              <a:t>. </a:t>
            </a:r>
            <a:r>
              <a:rPr lang="en-US" dirty="0" err="1"/>
              <a:t>Vatrozid</a:t>
            </a:r>
            <a:r>
              <a:rPr lang="en-US" dirty="0"/>
              <a:t>/proxy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vidjeti</a:t>
            </a:r>
            <a:r>
              <a:rPr lang="en-US" dirty="0"/>
              <a:t> </a:t>
            </a:r>
            <a:r>
              <a:rPr lang="en-US" dirty="0" err="1"/>
              <a:t>vezu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vašeg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VPN-a, </a:t>
            </a:r>
            <a:r>
              <a:rPr lang="en-US" dirty="0" err="1"/>
              <a:t>ali</a:t>
            </a:r>
            <a:r>
              <a:rPr lang="en-US" dirty="0"/>
              <a:t>, </a:t>
            </a:r>
            <a:r>
              <a:rPr lang="en-US" dirty="0" err="1"/>
              <a:t>budući</a:t>
            </a:r>
            <a:r>
              <a:rPr lang="en-US" dirty="0"/>
              <a:t> da je ta </a:t>
            </a:r>
            <a:r>
              <a:rPr lang="en-US" dirty="0" err="1"/>
              <a:t>veza</a:t>
            </a:r>
            <a:r>
              <a:rPr lang="en-US" dirty="0"/>
              <a:t> </a:t>
            </a:r>
            <a:r>
              <a:rPr lang="en-US" dirty="0" err="1"/>
              <a:t>kriptirana</a:t>
            </a:r>
            <a:r>
              <a:rPr lang="en-US" dirty="0"/>
              <a:t>, </a:t>
            </a:r>
            <a:r>
              <a:rPr lang="en-US" dirty="0" err="1"/>
              <a:t>neće</a:t>
            </a:r>
            <a:r>
              <a:rPr lang="en-US" dirty="0"/>
              <a:t> </a:t>
            </a:r>
            <a:r>
              <a:rPr lang="en-US" dirty="0" err="1"/>
              <a:t>moći</a:t>
            </a:r>
            <a:r>
              <a:rPr lang="en-US" dirty="0"/>
              <a:t> </a:t>
            </a:r>
            <a:r>
              <a:rPr lang="en-US" dirty="0" err="1"/>
              <a:t>vidjeti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razmjenjuju</a:t>
            </a:r>
            <a:r>
              <a:rPr lang="en-US" dirty="0"/>
              <a:t>. </a:t>
            </a:r>
            <a:r>
              <a:rPr lang="en-US" dirty="0" err="1"/>
              <a:t>Dakle</a:t>
            </a:r>
            <a:r>
              <a:rPr lang="en-US" dirty="0"/>
              <a:t>, </a:t>
            </a:r>
            <a:r>
              <a:rPr lang="en-US" dirty="0" err="1"/>
              <a:t>dokle</a:t>
            </a:r>
            <a:r>
              <a:rPr lang="en-US" dirty="0"/>
              <a:t> god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spojeni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VPN server, </a:t>
            </a:r>
            <a:r>
              <a:rPr lang="en-US" dirty="0" err="1"/>
              <a:t>nećete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blokirani</a:t>
            </a:r>
            <a:r>
              <a:rPr lang="en-US" dirty="0"/>
              <a:t> od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vatrozida</a:t>
            </a:r>
            <a:r>
              <a:rPr lang="en-US" dirty="0"/>
              <a:t>/proxy-ja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imate</a:t>
            </a:r>
            <a:r>
              <a:rPr lang="en-US" dirty="0"/>
              <a:t>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slobodan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onome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želite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internetu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925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156</TotalTime>
  <Words>2312</Words>
  <Application>Microsoft Office PowerPoint</Application>
  <PresentationFormat>Widescreen</PresentationFormat>
  <Paragraphs>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HURTMOLD_</vt:lpstr>
      <vt:lpstr>Mesh</vt:lpstr>
      <vt:lpstr>VPN serveri </vt:lpstr>
      <vt:lpstr>Što je VPN? </vt:lpstr>
      <vt:lpstr>PowerPoint Presentation</vt:lpstr>
      <vt:lpstr>PowerPoint Presentation</vt:lpstr>
      <vt:lpstr>Kako VPN funkcionira?</vt:lpstr>
      <vt:lpstr>PowerPoint Presentation</vt:lpstr>
      <vt:lpstr>PowerPoint Presentation</vt:lpstr>
      <vt:lpstr>PowerPoint Presentation</vt:lpstr>
      <vt:lpstr>PowerPoint Presentation</vt:lpstr>
      <vt:lpstr>Protokoli</vt:lpstr>
      <vt:lpstr>PowerPoint Presentation</vt:lpstr>
      <vt:lpstr>PowerPoint Presentation</vt:lpstr>
      <vt:lpstr>PowerPoint Presentation</vt:lpstr>
      <vt:lpstr>Kako se povezati na VPN?</vt:lpstr>
      <vt:lpstr>    VPN1 – lokacija Zagreb, Hrvatska protocol: PPTP IP adresa: 82.193.206.116 user: croweb-hgk password: ZagrebForum2017  VPN2 – lokacija Poland, Warsaw protocol: PPTP IP adresa: 212.7.217.132 user: croweb-hgk password: ZagrebForum2017  </vt:lpstr>
      <vt:lpstr>Prednosti korištenja VPN-a</vt:lpstr>
      <vt:lpstr>Zaključak</vt:lpstr>
      <vt:lpstr>kontakt E-mail: s.ilic@croweb.host LinkedIn: linkedin.com/in/sladan-ilic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VPN i Proxy serveri</dc:title>
  <dc:creator>s.ilic</dc:creator>
  <cp:lastModifiedBy>s.ilic</cp:lastModifiedBy>
  <cp:revision>19</cp:revision>
  <dcterms:created xsi:type="dcterms:W3CDTF">2017-12-14T15:40:48Z</dcterms:created>
  <dcterms:modified xsi:type="dcterms:W3CDTF">2017-12-14T18:17:14Z</dcterms:modified>
</cp:coreProperties>
</file>